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tags/tag1.xml" ContentType="application/vnd.openxmlformats-officedocument.presentationml.tags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29"/>
  </p:notesMasterIdLst>
  <p:handoutMasterIdLst>
    <p:handoutMasterId r:id="rId30"/>
  </p:handoutMasterIdLst>
  <p:sldIdLst>
    <p:sldId id="325" r:id="rId2"/>
    <p:sldId id="330" r:id="rId3"/>
    <p:sldId id="331" r:id="rId4"/>
    <p:sldId id="329" r:id="rId5"/>
    <p:sldId id="332" r:id="rId6"/>
    <p:sldId id="333" r:id="rId7"/>
    <p:sldId id="362" r:id="rId8"/>
    <p:sldId id="347" r:id="rId9"/>
    <p:sldId id="348" r:id="rId10"/>
    <p:sldId id="349" r:id="rId11"/>
    <p:sldId id="363" r:id="rId12"/>
    <p:sldId id="357" r:id="rId13"/>
    <p:sldId id="356" r:id="rId14"/>
    <p:sldId id="364" r:id="rId15"/>
    <p:sldId id="359" r:id="rId16"/>
    <p:sldId id="351" r:id="rId17"/>
    <p:sldId id="352" r:id="rId18"/>
    <p:sldId id="353" r:id="rId19"/>
    <p:sldId id="354" r:id="rId20"/>
    <p:sldId id="339" r:id="rId21"/>
    <p:sldId id="340" r:id="rId22"/>
    <p:sldId id="341" r:id="rId23"/>
    <p:sldId id="342" r:id="rId24"/>
    <p:sldId id="343" r:id="rId25"/>
    <p:sldId id="344" r:id="rId26"/>
    <p:sldId id="345" r:id="rId27"/>
    <p:sldId id="346" r:id="rId28"/>
  </p:sldIdLst>
  <p:sldSz cx="12192000" cy="6858000"/>
  <p:notesSz cx="7053263" cy="93091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897" autoAdjust="0"/>
    <p:restoredTop sz="94660"/>
  </p:normalViewPr>
  <p:slideViewPr>
    <p:cSldViewPr snapToGrid="0">
      <p:cViewPr>
        <p:scale>
          <a:sx n="80" d="100"/>
          <a:sy n="80" d="100"/>
        </p:scale>
        <p:origin x="-58" y="-5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7D9A586-C8C9-F84E-93AC-075FDED07434}" type="doc">
      <dgm:prSet loTypeId="urn:microsoft.com/office/officeart/2005/8/layout/hierarchy3" loCatId="hierarchy" qsTypeId="urn:microsoft.com/office/officeart/2005/8/quickstyle/simple4" qsCatId="simple" csTypeId="urn:microsoft.com/office/officeart/2005/8/colors/accent3_2" csCatId="accent3" phldr="1"/>
      <dgm:spPr/>
      <dgm:t>
        <a:bodyPr/>
        <a:lstStyle/>
        <a:p>
          <a:endParaRPr lang="en-US"/>
        </a:p>
      </dgm:t>
    </dgm:pt>
    <dgm:pt modelId="{9412B8C8-BB7D-2749-9BE9-87859981CDF9}">
      <dgm:prSet custT="1"/>
      <dgm:spPr>
        <a:solidFill>
          <a:srgbClr val="005595"/>
        </a:solidFill>
      </dgm:spPr>
      <dgm:t>
        <a:bodyPr/>
        <a:lstStyle/>
        <a:p>
          <a:pPr rtl="0"/>
          <a:r>
            <a:rPr lang="en-US" sz="1100" dirty="0" smtClean="0">
              <a:latin typeface="+mn-lt"/>
            </a:rPr>
            <a:t>R&amp;D</a:t>
          </a:r>
          <a:endParaRPr lang="en-US" sz="1100" dirty="0">
            <a:latin typeface="+mn-lt"/>
          </a:endParaRPr>
        </a:p>
      </dgm:t>
    </dgm:pt>
    <dgm:pt modelId="{A861BE1D-3B40-754F-A558-964E6FC515B1}" type="parTrans" cxnId="{82427190-9011-4D4E-8195-8A80745D3696}">
      <dgm:prSet/>
      <dgm:spPr/>
      <dgm:t>
        <a:bodyPr/>
        <a:lstStyle/>
        <a:p>
          <a:endParaRPr lang="en-US" sz="1100">
            <a:latin typeface="+mn-lt"/>
          </a:endParaRPr>
        </a:p>
      </dgm:t>
    </dgm:pt>
    <dgm:pt modelId="{8553B0A1-49C7-E44F-8BF2-8423699FE706}" type="sibTrans" cxnId="{82427190-9011-4D4E-8195-8A80745D3696}">
      <dgm:prSet/>
      <dgm:spPr/>
      <dgm:t>
        <a:bodyPr/>
        <a:lstStyle/>
        <a:p>
          <a:endParaRPr lang="en-US" sz="1100">
            <a:latin typeface="+mn-lt"/>
          </a:endParaRPr>
        </a:p>
      </dgm:t>
    </dgm:pt>
    <dgm:pt modelId="{A0DD86EC-B3DE-564D-B9D8-E5CEA2591B78}">
      <dgm:prSet custT="1"/>
      <dgm:spPr/>
      <dgm:t>
        <a:bodyPr/>
        <a:lstStyle/>
        <a:p>
          <a:pPr rtl="0"/>
          <a:r>
            <a:rPr lang="en-US" sz="1100" dirty="0" smtClean="0">
              <a:latin typeface="+mn-lt"/>
            </a:rPr>
            <a:t>Lab tests</a:t>
          </a:r>
          <a:endParaRPr lang="en-US" sz="1100" dirty="0">
            <a:latin typeface="+mn-lt"/>
          </a:endParaRPr>
        </a:p>
      </dgm:t>
    </dgm:pt>
    <dgm:pt modelId="{9A0EC30A-C255-F241-9F96-BAAE11BB88DF}" type="parTrans" cxnId="{5426CBEC-5214-154B-88CF-C7167F482A03}">
      <dgm:prSet/>
      <dgm:spPr/>
      <dgm:t>
        <a:bodyPr/>
        <a:lstStyle/>
        <a:p>
          <a:endParaRPr lang="en-US" sz="1100" dirty="0">
            <a:latin typeface="+mn-lt"/>
          </a:endParaRPr>
        </a:p>
      </dgm:t>
    </dgm:pt>
    <dgm:pt modelId="{AD7C9222-5658-FE4E-99F2-EEA9B204E92A}" type="sibTrans" cxnId="{5426CBEC-5214-154B-88CF-C7167F482A03}">
      <dgm:prSet/>
      <dgm:spPr/>
      <dgm:t>
        <a:bodyPr/>
        <a:lstStyle/>
        <a:p>
          <a:endParaRPr lang="en-US" sz="1100">
            <a:latin typeface="+mn-lt"/>
          </a:endParaRPr>
        </a:p>
      </dgm:t>
    </dgm:pt>
    <dgm:pt modelId="{54BCB95B-8EB0-6F41-8AAD-D02D4D11B963}">
      <dgm:prSet custT="1"/>
      <dgm:spPr/>
      <dgm:t>
        <a:bodyPr/>
        <a:lstStyle/>
        <a:p>
          <a:pPr rtl="0"/>
          <a:r>
            <a:rPr lang="en-US" sz="1100" dirty="0" smtClean="0">
              <a:latin typeface="+mn-lt"/>
            </a:rPr>
            <a:t>Prototypes</a:t>
          </a:r>
          <a:endParaRPr lang="en-US" sz="1100" dirty="0">
            <a:latin typeface="+mn-lt"/>
          </a:endParaRPr>
        </a:p>
      </dgm:t>
    </dgm:pt>
    <dgm:pt modelId="{43101335-C121-B544-8778-2C0AE2BE0B88}" type="parTrans" cxnId="{AF9CBD7A-AB53-F34B-854E-155E861A31F1}">
      <dgm:prSet/>
      <dgm:spPr/>
      <dgm:t>
        <a:bodyPr/>
        <a:lstStyle/>
        <a:p>
          <a:endParaRPr lang="en-US" sz="1100" dirty="0">
            <a:latin typeface="+mn-lt"/>
          </a:endParaRPr>
        </a:p>
      </dgm:t>
    </dgm:pt>
    <dgm:pt modelId="{3A267FD8-9682-A24A-BE67-549EFBEF8B76}" type="sibTrans" cxnId="{AF9CBD7A-AB53-F34B-854E-155E861A31F1}">
      <dgm:prSet/>
      <dgm:spPr/>
      <dgm:t>
        <a:bodyPr/>
        <a:lstStyle/>
        <a:p>
          <a:endParaRPr lang="en-US" sz="1100">
            <a:latin typeface="+mn-lt"/>
          </a:endParaRPr>
        </a:p>
      </dgm:t>
    </dgm:pt>
    <dgm:pt modelId="{4B6F037E-1ECD-414D-BC9C-E71DE574FB09}">
      <dgm:prSet custT="1"/>
      <dgm:spPr/>
      <dgm:t>
        <a:bodyPr/>
        <a:lstStyle/>
        <a:p>
          <a:pPr rtl="0"/>
          <a:r>
            <a:rPr lang="en-US" sz="1100" dirty="0" smtClean="0">
              <a:latin typeface="+mn-lt"/>
            </a:rPr>
            <a:t>Recipe development</a:t>
          </a:r>
          <a:endParaRPr lang="en-US" sz="1100" dirty="0">
            <a:latin typeface="+mn-lt"/>
          </a:endParaRPr>
        </a:p>
      </dgm:t>
    </dgm:pt>
    <dgm:pt modelId="{E56EBBFE-C5B8-A144-ABC2-43BB85477AB3}" type="parTrans" cxnId="{D13CA1B5-FE12-BE4B-B817-6C0A576D8FA0}">
      <dgm:prSet/>
      <dgm:spPr/>
      <dgm:t>
        <a:bodyPr/>
        <a:lstStyle/>
        <a:p>
          <a:endParaRPr lang="en-US" sz="1100" dirty="0">
            <a:latin typeface="+mn-lt"/>
          </a:endParaRPr>
        </a:p>
      </dgm:t>
    </dgm:pt>
    <dgm:pt modelId="{2FDFB183-F1E3-5E49-8271-51268C5D723D}" type="sibTrans" cxnId="{D13CA1B5-FE12-BE4B-B817-6C0A576D8FA0}">
      <dgm:prSet/>
      <dgm:spPr/>
      <dgm:t>
        <a:bodyPr/>
        <a:lstStyle/>
        <a:p>
          <a:endParaRPr lang="en-US" sz="1100">
            <a:latin typeface="+mn-lt"/>
          </a:endParaRPr>
        </a:p>
      </dgm:t>
    </dgm:pt>
    <dgm:pt modelId="{10B1D84D-216B-BB4D-84C2-1AFDFE2CF8CA}">
      <dgm:prSet custT="1"/>
      <dgm:spPr>
        <a:solidFill>
          <a:srgbClr val="005595"/>
        </a:solidFill>
      </dgm:spPr>
      <dgm:t>
        <a:bodyPr/>
        <a:lstStyle/>
        <a:p>
          <a:pPr rtl="0"/>
          <a:r>
            <a:rPr lang="en-US" sz="1100" dirty="0" smtClean="0">
              <a:latin typeface="+mn-lt"/>
            </a:rPr>
            <a:t>Manufacturing</a:t>
          </a:r>
          <a:endParaRPr lang="en-US" sz="1100" dirty="0">
            <a:latin typeface="+mn-lt"/>
          </a:endParaRPr>
        </a:p>
      </dgm:t>
    </dgm:pt>
    <dgm:pt modelId="{AFC0158B-D7CD-0B4B-A6BF-B90BCCB72784}" type="parTrans" cxnId="{05152B4D-8D72-4D47-A3CA-C2B9BB1A6081}">
      <dgm:prSet/>
      <dgm:spPr/>
      <dgm:t>
        <a:bodyPr/>
        <a:lstStyle/>
        <a:p>
          <a:endParaRPr lang="en-US" sz="1100">
            <a:latin typeface="+mn-lt"/>
          </a:endParaRPr>
        </a:p>
      </dgm:t>
    </dgm:pt>
    <dgm:pt modelId="{43F8F529-83F6-2240-86FF-7F43C37C546B}" type="sibTrans" cxnId="{05152B4D-8D72-4D47-A3CA-C2B9BB1A6081}">
      <dgm:prSet/>
      <dgm:spPr/>
      <dgm:t>
        <a:bodyPr/>
        <a:lstStyle/>
        <a:p>
          <a:endParaRPr lang="en-US" sz="1100">
            <a:latin typeface="+mn-lt"/>
          </a:endParaRPr>
        </a:p>
      </dgm:t>
    </dgm:pt>
    <dgm:pt modelId="{AD667D91-3747-8A4F-978C-4C57764BA9E8}">
      <dgm:prSet custT="1"/>
      <dgm:spPr/>
      <dgm:t>
        <a:bodyPr/>
        <a:lstStyle/>
        <a:p>
          <a:pPr rtl="0"/>
          <a:r>
            <a:rPr lang="en-US" sz="1100" dirty="0" smtClean="0">
              <a:latin typeface="+mn-lt"/>
            </a:rPr>
            <a:t>Processes</a:t>
          </a:r>
          <a:endParaRPr lang="en-US" sz="1100" dirty="0">
            <a:latin typeface="+mn-lt"/>
          </a:endParaRPr>
        </a:p>
      </dgm:t>
    </dgm:pt>
    <dgm:pt modelId="{D499C0C4-ED40-B643-A5FE-99170F0358EF}" type="parTrans" cxnId="{FE5B76B7-B189-B240-A721-669E140E7396}">
      <dgm:prSet/>
      <dgm:spPr/>
      <dgm:t>
        <a:bodyPr/>
        <a:lstStyle/>
        <a:p>
          <a:endParaRPr lang="en-US" sz="1100" dirty="0">
            <a:latin typeface="+mn-lt"/>
          </a:endParaRPr>
        </a:p>
      </dgm:t>
    </dgm:pt>
    <dgm:pt modelId="{05A2849F-6FE3-6F46-AF59-93E8CA9A5168}" type="sibTrans" cxnId="{FE5B76B7-B189-B240-A721-669E140E7396}">
      <dgm:prSet/>
      <dgm:spPr/>
      <dgm:t>
        <a:bodyPr/>
        <a:lstStyle/>
        <a:p>
          <a:endParaRPr lang="en-US" sz="1100">
            <a:latin typeface="+mn-lt"/>
          </a:endParaRPr>
        </a:p>
      </dgm:t>
    </dgm:pt>
    <dgm:pt modelId="{1869BCB5-9E65-9F4E-BEC1-BAF10C9FDD3D}">
      <dgm:prSet custT="1"/>
      <dgm:spPr/>
      <dgm:t>
        <a:bodyPr/>
        <a:lstStyle/>
        <a:p>
          <a:pPr rtl="0"/>
          <a:r>
            <a:rPr lang="en-US" sz="1100" dirty="0" smtClean="0">
              <a:latin typeface="+mn-lt"/>
            </a:rPr>
            <a:t>Equipment</a:t>
          </a:r>
          <a:endParaRPr lang="en-US" sz="1100" dirty="0">
            <a:latin typeface="+mn-lt"/>
          </a:endParaRPr>
        </a:p>
      </dgm:t>
    </dgm:pt>
    <dgm:pt modelId="{7F52F02E-6D26-8346-8C02-B5A7096A149A}" type="parTrans" cxnId="{3A3E1F22-D9DA-0C4A-B549-31F0B587457E}">
      <dgm:prSet/>
      <dgm:spPr/>
      <dgm:t>
        <a:bodyPr/>
        <a:lstStyle/>
        <a:p>
          <a:endParaRPr lang="en-US" sz="1100" dirty="0">
            <a:latin typeface="+mn-lt"/>
          </a:endParaRPr>
        </a:p>
      </dgm:t>
    </dgm:pt>
    <dgm:pt modelId="{F2E7322D-6741-7A47-84D9-D89838C0A64B}" type="sibTrans" cxnId="{3A3E1F22-D9DA-0C4A-B549-31F0B587457E}">
      <dgm:prSet/>
      <dgm:spPr/>
      <dgm:t>
        <a:bodyPr/>
        <a:lstStyle/>
        <a:p>
          <a:endParaRPr lang="en-US" sz="1100">
            <a:latin typeface="+mn-lt"/>
          </a:endParaRPr>
        </a:p>
      </dgm:t>
    </dgm:pt>
    <dgm:pt modelId="{CA5C0891-4AFE-FB46-A9AB-DC4DA9D60F8A}">
      <dgm:prSet custT="1"/>
      <dgm:spPr/>
      <dgm:t>
        <a:bodyPr/>
        <a:lstStyle/>
        <a:p>
          <a:pPr rtl="0"/>
          <a:r>
            <a:rPr lang="en-US" sz="1100" dirty="0" smtClean="0">
              <a:latin typeface="+mn-lt"/>
            </a:rPr>
            <a:t>Recipes</a:t>
          </a:r>
          <a:endParaRPr lang="en-US" sz="1100" dirty="0">
            <a:latin typeface="+mn-lt"/>
          </a:endParaRPr>
        </a:p>
      </dgm:t>
    </dgm:pt>
    <dgm:pt modelId="{947B4E5F-46BB-0A45-A4C2-ACE49A78D327}" type="parTrans" cxnId="{9E730F2A-62EB-6B49-8DE2-B9E3FC0B25AA}">
      <dgm:prSet/>
      <dgm:spPr/>
      <dgm:t>
        <a:bodyPr/>
        <a:lstStyle/>
        <a:p>
          <a:endParaRPr lang="en-US" sz="1100" dirty="0">
            <a:latin typeface="+mn-lt"/>
          </a:endParaRPr>
        </a:p>
      </dgm:t>
    </dgm:pt>
    <dgm:pt modelId="{44606648-02B1-9249-8580-27DC455A205C}" type="sibTrans" cxnId="{9E730F2A-62EB-6B49-8DE2-B9E3FC0B25AA}">
      <dgm:prSet/>
      <dgm:spPr/>
      <dgm:t>
        <a:bodyPr/>
        <a:lstStyle/>
        <a:p>
          <a:endParaRPr lang="en-US" sz="1100">
            <a:latin typeface="+mn-lt"/>
          </a:endParaRPr>
        </a:p>
      </dgm:t>
    </dgm:pt>
    <dgm:pt modelId="{2B725451-7B24-6344-AF00-F332F35EC533}">
      <dgm:prSet custT="1"/>
      <dgm:spPr>
        <a:solidFill>
          <a:srgbClr val="005595"/>
        </a:solidFill>
      </dgm:spPr>
      <dgm:t>
        <a:bodyPr/>
        <a:lstStyle/>
        <a:p>
          <a:pPr rtl="0"/>
          <a:r>
            <a:rPr lang="en-US" sz="1100" dirty="0" smtClean="0">
              <a:latin typeface="+mn-lt"/>
            </a:rPr>
            <a:t>Marketing</a:t>
          </a:r>
          <a:endParaRPr lang="en-US" sz="1100" dirty="0">
            <a:latin typeface="+mn-lt"/>
          </a:endParaRPr>
        </a:p>
      </dgm:t>
    </dgm:pt>
    <dgm:pt modelId="{5DD70DE3-A585-D647-AE68-DB5EF9F29135}" type="parTrans" cxnId="{15E91F6A-ADB0-574A-AE6A-94F6CEDA7A2F}">
      <dgm:prSet/>
      <dgm:spPr/>
      <dgm:t>
        <a:bodyPr/>
        <a:lstStyle/>
        <a:p>
          <a:endParaRPr lang="en-US" sz="1100">
            <a:latin typeface="+mn-lt"/>
          </a:endParaRPr>
        </a:p>
      </dgm:t>
    </dgm:pt>
    <dgm:pt modelId="{6AC90DC4-2435-F94D-8B3C-9896E94CBD5F}" type="sibTrans" cxnId="{15E91F6A-ADB0-574A-AE6A-94F6CEDA7A2F}">
      <dgm:prSet/>
      <dgm:spPr/>
      <dgm:t>
        <a:bodyPr/>
        <a:lstStyle/>
        <a:p>
          <a:endParaRPr lang="en-US" sz="1100">
            <a:latin typeface="+mn-lt"/>
          </a:endParaRPr>
        </a:p>
      </dgm:t>
    </dgm:pt>
    <dgm:pt modelId="{9807EAC9-9633-684C-9E48-8063A64E2B4D}">
      <dgm:prSet custT="1"/>
      <dgm:spPr/>
      <dgm:t>
        <a:bodyPr/>
        <a:lstStyle/>
        <a:p>
          <a:pPr rtl="0"/>
          <a:r>
            <a:rPr lang="en-US" sz="1100" dirty="0" smtClean="0">
              <a:latin typeface="+mn-lt"/>
            </a:rPr>
            <a:t>Advertising plans</a:t>
          </a:r>
          <a:endParaRPr lang="en-US" sz="1100" dirty="0">
            <a:latin typeface="+mn-lt"/>
          </a:endParaRPr>
        </a:p>
      </dgm:t>
    </dgm:pt>
    <dgm:pt modelId="{C9415F87-2782-E446-8391-9F12372E7649}" type="parTrans" cxnId="{A950B79E-C835-CC47-B61D-D8CB01A84681}">
      <dgm:prSet/>
      <dgm:spPr/>
      <dgm:t>
        <a:bodyPr/>
        <a:lstStyle/>
        <a:p>
          <a:endParaRPr lang="en-US" sz="1100" dirty="0">
            <a:latin typeface="+mn-lt"/>
          </a:endParaRPr>
        </a:p>
      </dgm:t>
    </dgm:pt>
    <dgm:pt modelId="{59E49CED-F1DF-ED4B-8EBA-275AC0100A02}" type="sibTrans" cxnId="{A950B79E-C835-CC47-B61D-D8CB01A84681}">
      <dgm:prSet/>
      <dgm:spPr/>
      <dgm:t>
        <a:bodyPr/>
        <a:lstStyle/>
        <a:p>
          <a:endParaRPr lang="en-US" sz="1100">
            <a:latin typeface="+mn-lt"/>
          </a:endParaRPr>
        </a:p>
      </dgm:t>
    </dgm:pt>
    <dgm:pt modelId="{FB7E72C2-BF78-3648-92AC-B6C765F7044E}">
      <dgm:prSet custT="1"/>
      <dgm:spPr/>
      <dgm:t>
        <a:bodyPr/>
        <a:lstStyle/>
        <a:p>
          <a:pPr rtl="0"/>
          <a:r>
            <a:rPr lang="en-US" sz="1100" dirty="0" smtClean="0">
              <a:latin typeface="+mn-lt"/>
            </a:rPr>
            <a:t>Consumer surveys</a:t>
          </a:r>
          <a:endParaRPr lang="en-US" sz="1100" dirty="0">
            <a:latin typeface="+mn-lt"/>
          </a:endParaRPr>
        </a:p>
      </dgm:t>
    </dgm:pt>
    <dgm:pt modelId="{C767AACE-FBED-E447-A54A-69FC2D487B77}" type="parTrans" cxnId="{47C622D3-C4B8-3F4D-B81B-81E1C4F368A1}">
      <dgm:prSet/>
      <dgm:spPr/>
      <dgm:t>
        <a:bodyPr/>
        <a:lstStyle/>
        <a:p>
          <a:endParaRPr lang="en-US" sz="1100" dirty="0">
            <a:latin typeface="+mn-lt"/>
          </a:endParaRPr>
        </a:p>
      </dgm:t>
    </dgm:pt>
    <dgm:pt modelId="{B7D84298-85B2-E942-9E5E-D43FE1355325}" type="sibTrans" cxnId="{47C622D3-C4B8-3F4D-B81B-81E1C4F368A1}">
      <dgm:prSet/>
      <dgm:spPr/>
      <dgm:t>
        <a:bodyPr/>
        <a:lstStyle/>
        <a:p>
          <a:endParaRPr lang="en-US" sz="1100">
            <a:latin typeface="+mn-lt"/>
          </a:endParaRPr>
        </a:p>
      </dgm:t>
    </dgm:pt>
    <dgm:pt modelId="{648B4AD4-FC75-ED49-A64C-23F5475663C2}">
      <dgm:prSet custT="1"/>
      <dgm:spPr/>
      <dgm:t>
        <a:bodyPr/>
        <a:lstStyle/>
        <a:p>
          <a:pPr rtl="0"/>
          <a:r>
            <a:rPr lang="en-US" sz="1100" dirty="0" smtClean="0">
              <a:latin typeface="+mn-lt"/>
            </a:rPr>
            <a:t>Product Pipeline</a:t>
          </a:r>
          <a:endParaRPr lang="en-US" sz="1100" dirty="0">
            <a:latin typeface="+mn-lt"/>
          </a:endParaRPr>
        </a:p>
      </dgm:t>
    </dgm:pt>
    <dgm:pt modelId="{F3886676-B729-B94C-8F66-82D04D1F2AC4}" type="parTrans" cxnId="{BCF3745D-AD26-694C-812B-828AAC6408D3}">
      <dgm:prSet/>
      <dgm:spPr/>
      <dgm:t>
        <a:bodyPr/>
        <a:lstStyle/>
        <a:p>
          <a:endParaRPr lang="en-US" sz="1100" dirty="0">
            <a:latin typeface="+mn-lt"/>
          </a:endParaRPr>
        </a:p>
      </dgm:t>
    </dgm:pt>
    <dgm:pt modelId="{C6DBFB23-A400-E941-B69B-D5829BBEE4C0}" type="sibTrans" cxnId="{BCF3745D-AD26-694C-812B-828AAC6408D3}">
      <dgm:prSet/>
      <dgm:spPr/>
      <dgm:t>
        <a:bodyPr/>
        <a:lstStyle/>
        <a:p>
          <a:endParaRPr lang="en-US" sz="1100">
            <a:latin typeface="+mn-lt"/>
          </a:endParaRPr>
        </a:p>
      </dgm:t>
    </dgm:pt>
    <dgm:pt modelId="{8C2FEC88-9C35-4527-BF08-F0DF24D1B920}">
      <dgm:prSet custT="1"/>
      <dgm:spPr/>
      <dgm:t>
        <a:bodyPr/>
        <a:lstStyle/>
        <a:p>
          <a:r>
            <a:rPr lang="en-US" sz="1100" dirty="0" smtClean="0">
              <a:latin typeface="+mn-lt"/>
            </a:rPr>
            <a:t>Project research</a:t>
          </a:r>
          <a:endParaRPr lang="en-US" sz="1100" dirty="0">
            <a:latin typeface="+mn-lt"/>
          </a:endParaRPr>
        </a:p>
      </dgm:t>
    </dgm:pt>
    <dgm:pt modelId="{129626F3-BDCD-4C5F-AA03-E1B8DFE87B79}" type="parTrans" cxnId="{760592DD-B74B-4940-88A6-04F8A0858C09}">
      <dgm:prSet/>
      <dgm:spPr/>
      <dgm:t>
        <a:bodyPr/>
        <a:lstStyle/>
        <a:p>
          <a:endParaRPr lang="en-US" sz="1100" dirty="0">
            <a:latin typeface="+mn-lt"/>
          </a:endParaRPr>
        </a:p>
      </dgm:t>
    </dgm:pt>
    <dgm:pt modelId="{83406AE8-8B37-4A65-9198-67C7572E7B0D}" type="sibTrans" cxnId="{760592DD-B74B-4940-88A6-04F8A0858C09}">
      <dgm:prSet/>
      <dgm:spPr/>
      <dgm:t>
        <a:bodyPr/>
        <a:lstStyle/>
        <a:p>
          <a:endParaRPr lang="en-US" sz="1100">
            <a:latin typeface="+mn-lt"/>
          </a:endParaRPr>
        </a:p>
      </dgm:t>
    </dgm:pt>
    <dgm:pt modelId="{D632ED85-917B-45D1-9A18-FC0C5AA0C46E}">
      <dgm:prSet custT="1"/>
      <dgm:spPr/>
      <dgm:t>
        <a:bodyPr/>
        <a:lstStyle/>
        <a:p>
          <a:pPr rtl="0"/>
          <a:r>
            <a:rPr lang="en-US" sz="1100" dirty="0" smtClean="0">
              <a:latin typeface="+mn-lt"/>
            </a:rPr>
            <a:t>Strategy</a:t>
          </a:r>
          <a:endParaRPr lang="en-US" sz="1100" dirty="0">
            <a:latin typeface="+mn-lt"/>
          </a:endParaRPr>
        </a:p>
      </dgm:t>
    </dgm:pt>
    <dgm:pt modelId="{B32D53ED-1636-4DCC-A078-EA3EEAF89BE7}" type="parTrans" cxnId="{4F2D6ED3-E226-4A60-ADC0-C5B8A6A1D084}">
      <dgm:prSet/>
      <dgm:spPr/>
      <dgm:t>
        <a:bodyPr/>
        <a:lstStyle/>
        <a:p>
          <a:endParaRPr lang="en-US" sz="1100" dirty="0">
            <a:latin typeface="+mn-lt"/>
          </a:endParaRPr>
        </a:p>
      </dgm:t>
    </dgm:pt>
    <dgm:pt modelId="{83B373C8-35C8-4039-B82E-70DA8047BD09}" type="sibTrans" cxnId="{4F2D6ED3-E226-4A60-ADC0-C5B8A6A1D084}">
      <dgm:prSet/>
      <dgm:spPr/>
      <dgm:t>
        <a:bodyPr/>
        <a:lstStyle/>
        <a:p>
          <a:endParaRPr lang="en-US" sz="1100">
            <a:latin typeface="+mn-lt"/>
          </a:endParaRPr>
        </a:p>
      </dgm:t>
    </dgm:pt>
    <dgm:pt modelId="{184CD77C-BF73-4341-826D-1E1AB90202EB}">
      <dgm:prSet custT="1"/>
      <dgm:spPr/>
      <dgm:t>
        <a:bodyPr/>
        <a:lstStyle/>
        <a:p>
          <a:pPr rtl="0"/>
          <a:r>
            <a:rPr lang="en-US" sz="1100" dirty="0" smtClean="0">
              <a:latin typeface="+mn-lt"/>
            </a:rPr>
            <a:t>Strategy</a:t>
          </a:r>
          <a:endParaRPr lang="en-US" sz="1100" dirty="0">
            <a:latin typeface="+mn-lt"/>
          </a:endParaRPr>
        </a:p>
      </dgm:t>
    </dgm:pt>
    <dgm:pt modelId="{7D1A842E-CE4F-4C26-996B-D72F1E529D68}" type="parTrans" cxnId="{37DEA080-C9E1-42C2-9143-46D291322F62}">
      <dgm:prSet/>
      <dgm:spPr/>
      <dgm:t>
        <a:bodyPr/>
        <a:lstStyle/>
        <a:p>
          <a:endParaRPr lang="en-US" sz="1100" dirty="0">
            <a:latin typeface="+mn-lt"/>
          </a:endParaRPr>
        </a:p>
      </dgm:t>
    </dgm:pt>
    <dgm:pt modelId="{840AE3F9-09C8-4F41-A5BF-4B16D8081370}" type="sibTrans" cxnId="{37DEA080-C9E1-42C2-9143-46D291322F62}">
      <dgm:prSet/>
      <dgm:spPr/>
      <dgm:t>
        <a:bodyPr/>
        <a:lstStyle/>
        <a:p>
          <a:endParaRPr lang="en-US" sz="1100">
            <a:latin typeface="+mn-lt"/>
          </a:endParaRPr>
        </a:p>
      </dgm:t>
    </dgm:pt>
    <dgm:pt modelId="{9F97E17F-F4D8-4258-9745-588B53ED597F}">
      <dgm:prSet custT="1"/>
      <dgm:spPr>
        <a:solidFill>
          <a:srgbClr val="005595"/>
        </a:solidFill>
      </dgm:spPr>
      <dgm:t>
        <a:bodyPr/>
        <a:lstStyle/>
        <a:p>
          <a:pPr rtl="0"/>
          <a:r>
            <a:rPr lang="en-US" sz="1100" dirty="0" smtClean="0">
              <a:latin typeface="+mn-lt"/>
            </a:rPr>
            <a:t>Sales</a:t>
          </a:r>
          <a:endParaRPr lang="en-US" sz="1100" dirty="0">
            <a:latin typeface="+mn-lt"/>
          </a:endParaRPr>
        </a:p>
      </dgm:t>
    </dgm:pt>
    <dgm:pt modelId="{78AB9372-C778-4B18-A8FA-A3C67EE9994B}" type="parTrans" cxnId="{66E6DC29-AF05-4628-BEB5-64AB227A2AE9}">
      <dgm:prSet/>
      <dgm:spPr/>
      <dgm:t>
        <a:bodyPr/>
        <a:lstStyle/>
        <a:p>
          <a:endParaRPr lang="en-US" sz="1100">
            <a:latin typeface="+mn-lt"/>
          </a:endParaRPr>
        </a:p>
      </dgm:t>
    </dgm:pt>
    <dgm:pt modelId="{9AD07BCD-152B-4672-B8F0-F81B6F9DFD88}" type="sibTrans" cxnId="{66E6DC29-AF05-4628-BEB5-64AB227A2AE9}">
      <dgm:prSet/>
      <dgm:spPr/>
      <dgm:t>
        <a:bodyPr/>
        <a:lstStyle/>
        <a:p>
          <a:endParaRPr lang="en-US" sz="1100">
            <a:latin typeface="+mn-lt"/>
          </a:endParaRPr>
        </a:p>
      </dgm:t>
    </dgm:pt>
    <dgm:pt modelId="{E92531FB-559E-4638-9610-47A8CA9C0200}">
      <dgm:prSet custT="1"/>
      <dgm:spPr/>
      <dgm:t>
        <a:bodyPr/>
        <a:lstStyle/>
        <a:p>
          <a:pPr rtl="0"/>
          <a:r>
            <a:rPr lang="en-US" sz="1100" dirty="0" smtClean="0">
              <a:latin typeface="+mn-lt"/>
            </a:rPr>
            <a:t>Incentive plans</a:t>
          </a:r>
          <a:endParaRPr lang="en-US" sz="1100" dirty="0">
            <a:latin typeface="+mn-lt"/>
          </a:endParaRPr>
        </a:p>
      </dgm:t>
    </dgm:pt>
    <dgm:pt modelId="{9AD6D6E2-10B3-4F9F-850C-CD79D5DEDFB4}" type="parTrans" cxnId="{E4C0A705-891F-4BE1-82B3-194BB0C96006}">
      <dgm:prSet/>
      <dgm:spPr/>
      <dgm:t>
        <a:bodyPr/>
        <a:lstStyle/>
        <a:p>
          <a:endParaRPr lang="en-US" sz="1100" dirty="0">
            <a:latin typeface="+mn-lt"/>
          </a:endParaRPr>
        </a:p>
      </dgm:t>
    </dgm:pt>
    <dgm:pt modelId="{7CAD881A-4AB5-477F-B707-BB4972E5873F}" type="sibTrans" cxnId="{E4C0A705-891F-4BE1-82B3-194BB0C96006}">
      <dgm:prSet/>
      <dgm:spPr/>
      <dgm:t>
        <a:bodyPr/>
        <a:lstStyle/>
        <a:p>
          <a:endParaRPr lang="en-US" sz="1100">
            <a:latin typeface="+mn-lt"/>
          </a:endParaRPr>
        </a:p>
      </dgm:t>
    </dgm:pt>
    <dgm:pt modelId="{56037D7C-D36C-45C9-B08F-EEF1CC9A6B41}">
      <dgm:prSet custT="1"/>
      <dgm:spPr/>
      <dgm:t>
        <a:bodyPr/>
        <a:lstStyle/>
        <a:p>
          <a:pPr rtl="0"/>
          <a:r>
            <a:rPr lang="en-US" sz="1100" dirty="0" smtClean="0">
              <a:latin typeface="+mn-lt"/>
            </a:rPr>
            <a:t>Customer contact lists</a:t>
          </a:r>
          <a:endParaRPr lang="en-US" sz="1100" dirty="0">
            <a:latin typeface="+mn-lt"/>
          </a:endParaRPr>
        </a:p>
      </dgm:t>
    </dgm:pt>
    <dgm:pt modelId="{21B52C9A-6D53-46CE-9D1D-3F58ADDBBD3D}" type="parTrans" cxnId="{A092647A-8B2B-494A-A4E5-E57F4E96EE91}">
      <dgm:prSet/>
      <dgm:spPr/>
      <dgm:t>
        <a:bodyPr/>
        <a:lstStyle/>
        <a:p>
          <a:endParaRPr lang="en-US" sz="1100" dirty="0">
            <a:latin typeface="+mn-lt"/>
          </a:endParaRPr>
        </a:p>
      </dgm:t>
    </dgm:pt>
    <dgm:pt modelId="{DFB8A970-0EDF-4865-81B2-FD992CE59D57}" type="sibTrans" cxnId="{A092647A-8B2B-494A-A4E5-E57F4E96EE91}">
      <dgm:prSet/>
      <dgm:spPr/>
      <dgm:t>
        <a:bodyPr/>
        <a:lstStyle/>
        <a:p>
          <a:endParaRPr lang="en-US" sz="1100">
            <a:latin typeface="+mn-lt"/>
          </a:endParaRPr>
        </a:p>
      </dgm:t>
    </dgm:pt>
    <dgm:pt modelId="{F2FD9C98-2E68-4D9C-8D00-225651DB7DF1}">
      <dgm:prSet custT="1"/>
      <dgm:spPr/>
      <dgm:t>
        <a:bodyPr/>
        <a:lstStyle/>
        <a:p>
          <a:pPr rtl="0"/>
          <a:r>
            <a:rPr lang="en-US" sz="1100" dirty="0" smtClean="0">
              <a:latin typeface="+mn-lt"/>
            </a:rPr>
            <a:t>Sales promotions</a:t>
          </a:r>
          <a:endParaRPr lang="en-US" sz="1100" dirty="0">
            <a:latin typeface="+mn-lt"/>
          </a:endParaRPr>
        </a:p>
      </dgm:t>
    </dgm:pt>
    <dgm:pt modelId="{8AC3E444-671B-45CF-9347-3DEC4523D62F}" type="parTrans" cxnId="{2E068EB9-E6AE-43F3-B323-181E80569C07}">
      <dgm:prSet/>
      <dgm:spPr/>
      <dgm:t>
        <a:bodyPr/>
        <a:lstStyle/>
        <a:p>
          <a:endParaRPr lang="en-US" sz="1100" dirty="0">
            <a:latin typeface="+mn-lt"/>
          </a:endParaRPr>
        </a:p>
      </dgm:t>
    </dgm:pt>
    <dgm:pt modelId="{6B2F8895-0525-4CAE-BBB3-6CF9DCF746BB}" type="sibTrans" cxnId="{2E068EB9-E6AE-43F3-B323-181E80569C07}">
      <dgm:prSet/>
      <dgm:spPr/>
      <dgm:t>
        <a:bodyPr/>
        <a:lstStyle/>
        <a:p>
          <a:endParaRPr lang="en-US" sz="1100">
            <a:latin typeface="+mn-lt"/>
          </a:endParaRPr>
        </a:p>
      </dgm:t>
    </dgm:pt>
    <dgm:pt modelId="{D64966BD-2F9F-4216-8115-4F0CE06AFF9E}">
      <dgm:prSet custT="1"/>
      <dgm:spPr/>
      <dgm:t>
        <a:bodyPr/>
        <a:lstStyle/>
        <a:p>
          <a:pPr rtl="0"/>
          <a:r>
            <a:rPr lang="en-US" sz="1100" dirty="0" smtClean="0">
              <a:latin typeface="+mn-lt"/>
            </a:rPr>
            <a:t>Strategy</a:t>
          </a:r>
          <a:endParaRPr lang="en-US" sz="1100" dirty="0">
            <a:latin typeface="+mn-lt"/>
          </a:endParaRPr>
        </a:p>
      </dgm:t>
    </dgm:pt>
    <dgm:pt modelId="{AD26213E-678E-41D2-A572-C63C01860500}" type="parTrans" cxnId="{2F148B0B-B074-433D-88E9-E4A4A587058F}">
      <dgm:prSet/>
      <dgm:spPr/>
      <dgm:t>
        <a:bodyPr/>
        <a:lstStyle/>
        <a:p>
          <a:endParaRPr lang="en-US" sz="1100" dirty="0">
            <a:latin typeface="+mn-lt"/>
          </a:endParaRPr>
        </a:p>
      </dgm:t>
    </dgm:pt>
    <dgm:pt modelId="{A6BC768F-00CD-47A7-86FA-E2BF8B7BF74D}" type="sibTrans" cxnId="{2F148B0B-B074-433D-88E9-E4A4A587058F}">
      <dgm:prSet/>
      <dgm:spPr/>
      <dgm:t>
        <a:bodyPr/>
        <a:lstStyle/>
        <a:p>
          <a:endParaRPr lang="en-US" sz="1100">
            <a:latin typeface="+mn-lt"/>
          </a:endParaRPr>
        </a:p>
      </dgm:t>
    </dgm:pt>
    <dgm:pt modelId="{87408AE2-F7AA-4CCC-AB27-78FEB22AEB29}">
      <dgm:prSet custT="1"/>
      <dgm:spPr>
        <a:solidFill>
          <a:srgbClr val="005595"/>
        </a:solidFill>
      </dgm:spPr>
      <dgm:t>
        <a:bodyPr/>
        <a:lstStyle/>
        <a:p>
          <a:pPr rtl="0"/>
          <a:r>
            <a:rPr lang="en-US" sz="1100" dirty="0" smtClean="0">
              <a:latin typeface="+mn-lt"/>
            </a:rPr>
            <a:t>Financial</a:t>
          </a:r>
          <a:endParaRPr lang="en-US" sz="1100" dirty="0">
            <a:latin typeface="+mn-lt"/>
          </a:endParaRPr>
        </a:p>
      </dgm:t>
    </dgm:pt>
    <dgm:pt modelId="{1859CE5E-D931-4272-8A28-39E5C26F1462}" type="parTrans" cxnId="{5070AAEB-DD0A-467C-A0B8-C20CAE9988CF}">
      <dgm:prSet/>
      <dgm:spPr/>
      <dgm:t>
        <a:bodyPr/>
        <a:lstStyle/>
        <a:p>
          <a:endParaRPr lang="en-US" sz="1100">
            <a:latin typeface="+mn-lt"/>
          </a:endParaRPr>
        </a:p>
      </dgm:t>
    </dgm:pt>
    <dgm:pt modelId="{20167D98-EBD5-4327-910C-C881C432C641}" type="sibTrans" cxnId="{5070AAEB-DD0A-467C-A0B8-C20CAE9988CF}">
      <dgm:prSet/>
      <dgm:spPr/>
      <dgm:t>
        <a:bodyPr/>
        <a:lstStyle/>
        <a:p>
          <a:endParaRPr lang="en-US" sz="1100">
            <a:latin typeface="+mn-lt"/>
          </a:endParaRPr>
        </a:p>
      </dgm:t>
    </dgm:pt>
    <dgm:pt modelId="{341E4754-D079-4295-86C3-7C1EF0CCAD4C}">
      <dgm:prSet custT="1"/>
      <dgm:spPr/>
      <dgm:t>
        <a:bodyPr/>
        <a:lstStyle/>
        <a:p>
          <a:pPr rtl="0"/>
          <a:r>
            <a:rPr lang="en-US" sz="1100" dirty="0" smtClean="0">
              <a:latin typeface="+mn-lt"/>
            </a:rPr>
            <a:t>Finance plans</a:t>
          </a:r>
          <a:endParaRPr lang="en-US" sz="1100" dirty="0">
            <a:latin typeface="+mn-lt"/>
          </a:endParaRPr>
        </a:p>
      </dgm:t>
    </dgm:pt>
    <dgm:pt modelId="{84F1870B-8BAB-4C70-8BD6-42E452ABE4CC}" type="parTrans" cxnId="{FAA7E490-FE82-4274-B798-B61E4D5AD7BA}">
      <dgm:prSet/>
      <dgm:spPr/>
      <dgm:t>
        <a:bodyPr/>
        <a:lstStyle/>
        <a:p>
          <a:endParaRPr lang="en-US" sz="1100" dirty="0">
            <a:latin typeface="+mn-lt"/>
          </a:endParaRPr>
        </a:p>
      </dgm:t>
    </dgm:pt>
    <dgm:pt modelId="{704E2109-DA7D-4858-8DA8-70C7399F8C8A}" type="sibTrans" cxnId="{FAA7E490-FE82-4274-B798-B61E4D5AD7BA}">
      <dgm:prSet/>
      <dgm:spPr/>
      <dgm:t>
        <a:bodyPr/>
        <a:lstStyle/>
        <a:p>
          <a:endParaRPr lang="en-US" sz="1100">
            <a:latin typeface="+mn-lt"/>
          </a:endParaRPr>
        </a:p>
      </dgm:t>
    </dgm:pt>
    <dgm:pt modelId="{DCF2EA49-2392-4778-8753-9D9F5360B12B}">
      <dgm:prSet custT="1"/>
      <dgm:spPr/>
      <dgm:t>
        <a:bodyPr/>
        <a:lstStyle/>
        <a:p>
          <a:pPr rtl="0"/>
          <a:r>
            <a:rPr lang="en-US" sz="1100" dirty="0" smtClean="0">
              <a:latin typeface="+mn-lt"/>
            </a:rPr>
            <a:t>Financial projections</a:t>
          </a:r>
          <a:endParaRPr lang="en-US" sz="1100" dirty="0">
            <a:latin typeface="+mn-lt"/>
          </a:endParaRPr>
        </a:p>
      </dgm:t>
    </dgm:pt>
    <dgm:pt modelId="{BAC8195D-BD7C-4A81-BBF4-C7F6FB3E0DA2}" type="parTrans" cxnId="{E80D37F8-FF09-4981-9440-F2F6ECE8EB83}">
      <dgm:prSet/>
      <dgm:spPr/>
      <dgm:t>
        <a:bodyPr/>
        <a:lstStyle/>
        <a:p>
          <a:endParaRPr lang="en-US" sz="1100" dirty="0">
            <a:latin typeface="+mn-lt"/>
          </a:endParaRPr>
        </a:p>
      </dgm:t>
    </dgm:pt>
    <dgm:pt modelId="{5267F876-B15B-439B-BE9D-5D8BB75F7B5A}" type="sibTrans" cxnId="{E80D37F8-FF09-4981-9440-F2F6ECE8EB83}">
      <dgm:prSet/>
      <dgm:spPr/>
      <dgm:t>
        <a:bodyPr/>
        <a:lstStyle/>
        <a:p>
          <a:endParaRPr lang="en-US" sz="1100">
            <a:latin typeface="+mn-lt"/>
          </a:endParaRPr>
        </a:p>
      </dgm:t>
    </dgm:pt>
    <dgm:pt modelId="{2F4F73B1-339E-4612-9910-4A5BFDD485B9}">
      <dgm:prSet custT="1"/>
      <dgm:spPr/>
      <dgm:t>
        <a:bodyPr/>
        <a:lstStyle/>
        <a:p>
          <a:pPr rtl="0"/>
          <a:r>
            <a:rPr lang="en-US" sz="1100" dirty="0" smtClean="0">
              <a:latin typeface="+mn-lt"/>
            </a:rPr>
            <a:t>Quarterly results</a:t>
          </a:r>
          <a:endParaRPr lang="en-US" sz="1100" dirty="0">
            <a:latin typeface="+mn-lt"/>
          </a:endParaRPr>
        </a:p>
      </dgm:t>
    </dgm:pt>
    <dgm:pt modelId="{E4FCB9FD-A1FF-487D-8FA2-C1F27459510D}" type="parTrans" cxnId="{73E6ED9B-CD87-4D29-97D3-0AD35817B19A}">
      <dgm:prSet/>
      <dgm:spPr/>
      <dgm:t>
        <a:bodyPr/>
        <a:lstStyle/>
        <a:p>
          <a:endParaRPr lang="en-US" sz="1100" dirty="0">
            <a:latin typeface="+mn-lt"/>
          </a:endParaRPr>
        </a:p>
      </dgm:t>
    </dgm:pt>
    <dgm:pt modelId="{771D21C8-FE74-479E-8E62-C896428168D6}" type="sibTrans" cxnId="{73E6ED9B-CD87-4D29-97D3-0AD35817B19A}">
      <dgm:prSet/>
      <dgm:spPr/>
      <dgm:t>
        <a:bodyPr/>
        <a:lstStyle/>
        <a:p>
          <a:endParaRPr lang="en-US" sz="1100">
            <a:latin typeface="+mn-lt"/>
          </a:endParaRPr>
        </a:p>
      </dgm:t>
    </dgm:pt>
    <dgm:pt modelId="{395AC969-4BF7-4067-9E5C-F959562A1F09}">
      <dgm:prSet custT="1"/>
      <dgm:spPr>
        <a:solidFill>
          <a:srgbClr val="005595"/>
        </a:solidFill>
      </dgm:spPr>
      <dgm:t>
        <a:bodyPr/>
        <a:lstStyle/>
        <a:p>
          <a:pPr rtl="0"/>
          <a:r>
            <a:rPr lang="en-US" sz="1100" dirty="0" smtClean="0">
              <a:latin typeface="+mn-lt"/>
            </a:rPr>
            <a:t>Negative know-how</a:t>
          </a:r>
          <a:endParaRPr lang="en-US" sz="1100" dirty="0">
            <a:latin typeface="+mn-lt"/>
          </a:endParaRPr>
        </a:p>
      </dgm:t>
    </dgm:pt>
    <dgm:pt modelId="{C8F6B731-5651-4F4C-8BA3-B4E3967804AA}" type="parTrans" cxnId="{F95CD945-FB96-4AB1-BEF6-CBC2CD21B054}">
      <dgm:prSet/>
      <dgm:spPr/>
      <dgm:t>
        <a:bodyPr/>
        <a:lstStyle/>
        <a:p>
          <a:endParaRPr lang="en-US" sz="1100">
            <a:latin typeface="+mn-lt"/>
          </a:endParaRPr>
        </a:p>
      </dgm:t>
    </dgm:pt>
    <dgm:pt modelId="{DF3A85F6-4F06-45F7-BB32-78369F221F41}" type="sibTrans" cxnId="{F95CD945-FB96-4AB1-BEF6-CBC2CD21B054}">
      <dgm:prSet/>
      <dgm:spPr/>
      <dgm:t>
        <a:bodyPr/>
        <a:lstStyle/>
        <a:p>
          <a:endParaRPr lang="en-US" sz="1100">
            <a:latin typeface="+mn-lt"/>
          </a:endParaRPr>
        </a:p>
      </dgm:t>
    </dgm:pt>
    <dgm:pt modelId="{006BE481-48C8-48B5-A788-DD77AA70D19C}">
      <dgm:prSet custT="1"/>
      <dgm:spPr/>
      <dgm:t>
        <a:bodyPr/>
        <a:lstStyle/>
        <a:p>
          <a:pPr rtl="0"/>
          <a:r>
            <a:rPr lang="en-US" sz="1100" dirty="0" smtClean="0">
              <a:latin typeface="+mn-lt"/>
            </a:rPr>
            <a:t>Formulations solutions that did not work</a:t>
          </a:r>
          <a:endParaRPr lang="en-US" sz="1100" dirty="0">
            <a:latin typeface="+mn-lt"/>
          </a:endParaRPr>
        </a:p>
      </dgm:t>
    </dgm:pt>
    <dgm:pt modelId="{05D9172A-441F-491D-BE95-B1B806D8C874}" type="parTrans" cxnId="{69755CCE-B2C5-4D14-90A7-9E08C9D6A6D4}">
      <dgm:prSet/>
      <dgm:spPr/>
      <dgm:t>
        <a:bodyPr/>
        <a:lstStyle/>
        <a:p>
          <a:endParaRPr lang="en-US" sz="1100" dirty="0">
            <a:latin typeface="+mn-lt"/>
          </a:endParaRPr>
        </a:p>
      </dgm:t>
    </dgm:pt>
    <dgm:pt modelId="{F59377F0-2CDD-4E61-952E-BE049AC53A27}" type="sibTrans" cxnId="{69755CCE-B2C5-4D14-90A7-9E08C9D6A6D4}">
      <dgm:prSet/>
      <dgm:spPr/>
      <dgm:t>
        <a:bodyPr/>
        <a:lstStyle/>
        <a:p>
          <a:endParaRPr lang="en-US" sz="1100">
            <a:latin typeface="+mn-lt"/>
          </a:endParaRPr>
        </a:p>
      </dgm:t>
    </dgm:pt>
    <dgm:pt modelId="{E2283BD0-2296-46AE-AE5F-5B7A6DCC9703}">
      <dgm:prSet custT="1"/>
      <dgm:spPr>
        <a:solidFill>
          <a:srgbClr val="005595"/>
        </a:solidFill>
      </dgm:spPr>
      <dgm:t>
        <a:bodyPr/>
        <a:lstStyle/>
        <a:p>
          <a:pPr rtl="0"/>
          <a:r>
            <a:rPr lang="en-US" sz="1100" dirty="0" smtClean="0">
              <a:latin typeface="+mn-lt"/>
            </a:rPr>
            <a:t>HR</a:t>
          </a:r>
          <a:endParaRPr lang="en-US" sz="1100" dirty="0">
            <a:latin typeface="+mn-lt"/>
          </a:endParaRPr>
        </a:p>
      </dgm:t>
    </dgm:pt>
    <dgm:pt modelId="{7E1AFD35-4655-4D75-AFE9-EF2D236508A6}" type="parTrans" cxnId="{24A3605D-0349-4DC3-BE88-301E3DD58905}">
      <dgm:prSet/>
      <dgm:spPr/>
      <dgm:t>
        <a:bodyPr/>
        <a:lstStyle/>
        <a:p>
          <a:endParaRPr lang="en-US" sz="1100">
            <a:latin typeface="+mn-lt"/>
          </a:endParaRPr>
        </a:p>
      </dgm:t>
    </dgm:pt>
    <dgm:pt modelId="{6D456B73-D0A8-41FD-AA08-A512AB0E9F75}" type="sibTrans" cxnId="{24A3605D-0349-4DC3-BE88-301E3DD58905}">
      <dgm:prSet/>
      <dgm:spPr/>
      <dgm:t>
        <a:bodyPr/>
        <a:lstStyle/>
        <a:p>
          <a:endParaRPr lang="en-US" sz="1100">
            <a:latin typeface="+mn-lt"/>
          </a:endParaRPr>
        </a:p>
      </dgm:t>
    </dgm:pt>
    <dgm:pt modelId="{006DCB93-C9FC-41A6-9DD5-7A6969E55B83}">
      <dgm:prSet custT="1"/>
      <dgm:spPr/>
      <dgm:t>
        <a:bodyPr/>
        <a:lstStyle/>
        <a:p>
          <a:pPr rtl="0"/>
          <a:r>
            <a:rPr lang="en-US" sz="1100" dirty="0" smtClean="0">
              <a:latin typeface="+mn-lt"/>
            </a:rPr>
            <a:t>Org. charts</a:t>
          </a:r>
          <a:endParaRPr lang="en-US" sz="1100" dirty="0">
            <a:latin typeface="+mn-lt"/>
          </a:endParaRPr>
        </a:p>
      </dgm:t>
    </dgm:pt>
    <dgm:pt modelId="{EFDCBB70-0FF4-4A9F-98FF-72EA0B426B04}" type="parTrans" cxnId="{080B6B87-372F-4D0A-BD04-95BCFD89B1F5}">
      <dgm:prSet/>
      <dgm:spPr/>
      <dgm:t>
        <a:bodyPr/>
        <a:lstStyle/>
        <a:p>
          <a:endParaRPr lang="en-US" sz="1100" dirty="0">
            <a:latin typeface="+mn-lt"/>
          </a:endParaRPr>
        </a:p>
      </dgm:t>
    </dgm:pt>
    <dgm:pt modelId="{329AE312-2BDD-41EB-AB15-ADEC8FDC8141}" type="sibTrans" cxnId="{080B6B87-372F-4D0A-BD04-95BCFD89B1F5}">
      <dgm:prSet/>
      <dgm:spPr/>
      <dgm:t>
        <a:bodyPr/>
        <a:lstStyle/>
        <a:p>
          <a:endParaRPr lang="en-US" sz="1100">
            <a:latin typeface="+mn-lt"/>
          </a:endParaRPr>
        </a:p>
      </dgm:t>
    </dgm:pt>
    <dgm:pt modelId="{52DFAFF6-E5CA-4A00-B791-1CE6B624AA50}">
      <dgm:prSet custT="1"/>
      <dgm:spPr/>
      <dgm:t>
        <a:bodyPr/>
        <a:lstStyle/>
        <a:p>
          <a:pPr rtl="0"/>
          <a:r>
            <a:rPr lang="en-US" sz="1100" dirty="0" smtClean="0">
              <a:latin typeface="+mn-lt"/>
            </a:rPr>
            <a:t>Compensation plans</a:t>
          </a:r>
          <a:endParaRPr lang="en-US" sz="1100" dirty="0">
            <a:latin typeface="+mn-lt"/>
          </a:endParaRPr>
        </a:p>
      </dgm:t>
    </dgm:pt>
    <dgm:pt modelId="{633A9C5D-337A-4836-ACFE-7D5B97F84336}" type="parTrans" cxnId="{4C32EE08-5AC1-456B-A57B-A125E2DAF53D}">
      <dgm:prSet/>
      <dgm:spPr/>
      <dgm:t>
        <a:bodyPr/>
        <a:lstStyle/>
        <a:p>
          <a:endParaRPr lang="en-US" sz="1100" dirty="0">
            <a:latin typeface="+mn-lt"/>
          </a:endParaRPr>
        </a:p>
      </dgm:t>
    </dgm:pt>
    <dgm:pt modelId="{3B2A0AE9-23BE-4C63-926D-7E08651EF975}" type="sibTrans" cxnId="{4C32EE08-5AC1-456B-A57B-A125E2DAF53D}">
      <dgm:prSet/>
      <dgm:spPr/>
      <dgm:t>
        <a:bodyPr/>
        <a:lstStyle/>
        <a:p>
          <a:endParaRPr lang="en-US" sz="1100">
            <a:latin typeface="+mn-lt"/>
          </a:endParaRPr>
        </a:p>
      </dgm:t>
    </dgm:pt>
    <dgm:pt modelId="{2595FEAE-08B9-4927-9BC9-1DD31840ED4B}">
      <dgm:prSet custT="1"/>
      <dgm:spPr/>
      <dgm:t>
        <a:bodyPr/>
        <a:lstStyle/>
        <a:p>
          <a:pPr rtl="0"/>
          <a:r>
            <a:rPr lang="en-US" sz="1100" dirty="0" smtClean="0">
              <a:latin typeface="+mn-lt"/>
            </a:rPr>
            <a:t>Severance plans</a:t>
          </a:r>
          <a:endParaRPr lang="en-US" sz="1100" dirty="0">
            <a:latin typeface="+mn-lt"/>
          </a:endParaRPr>
        </a:p>
      </dgm:t>
    </dgm:pt>
    <dgm:pt modelId="{6A1CEB45-548A-4D16-9B46-B88237FA9B55}" type="parTrans" cxnId="{B00840E7-EDD2-49AD-B8CD-639F6165BD9B}">
      <dgm:prSet/>
      <dgm:spPr/>
      <dgm:t>
        <a:bodyPr/>
        <a:lstStyle/>
        <a:p>
          <a:endParaRPr lang="en-US" sz="1100" dirty="0">
            <a:latin typeface="+mn-lt"/>
          </a:endParaRPr>
        </a:p>
      </dgm:t>
    </dgm:pt>
    <dgm:pt modelId="{F0E0EA2B-A16B-47F1-B7DE-54AC6B4B98E6}" type="sibTrans" cxnId="{B00840E7-EDD2-49AD-B8CD-639F6165BD9B}">
      <dgm:prSet/>
      <dgm:spPr/>
      <dgm:t>
        <a:bodyPr/>
        <a:lstStyle/>
        <a:p>
          <a:endParaRPr lang="en-US" sz="1100">
            <a:latin typeface="+mn-lt"/>
          </a:endParaRPr>
        </a:p>
      </dgm:t>
    </dgm:pt>
    <dgm:pt modelId="{78BA5CC0-1DFD-2F4C-B531-702F8B5A60D1}" type="pres">
      <dgm:prSet presAssocID="{B7D9A586-C8C9-F84E-93AC-075FDED07434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67DED1BA-A66E-4740-BACA-DF8B16C1B72B}" type="pres">
      <dgm:prSet presAssocID="{9412B8C8-BB7D-2749-9BE9-87859981CDF9}" presName="root" presStyleCnt="0"/>
      <dgm:spPr/>
      <dgm:t>
        <a:bodyPr/>
        <a:lstStyle/>
        <a:p>
          <a:endParaRPr lang="en-US"/>
        </a:p>
      </dgm:t>
    </dgm:pt>
    <dgm:pt modelId="{9AB9D07A-150E-2A4C-98C6-649AFDFB62C6}" type="pres">
      <dgm:prSet presAssocID="{9412B8C8-BB7D-2749-9BE9-87859981CDF9}" presName="rootComposite" presStyleCnt="0"/>
      <dgm:spPr/>
      <dgm:t>
        <a:bodyPr/>
        <a:lstStyle/>
        <a:p>
          <a:endParaRPr lang="en-US"/>
        </a:p>
      </dgm:t>
    </dgm:pt>
    <dgm:pt modelId="{BAF581C4-DBD0-AE4B-B277-7391B1D1F755}" type="pres">
      <dgm:prSet presAssocID="{9412B8C8-BB7D-2749-9BE9-87859981CDF9}" presName="rootText" presStyleLbl="node1" presStyleIdx="0" presStyleCnt="7" custLinFactNeighborX="-337" custLinFactNeighborY="-5943"/>
      <dgm:spPr/>
      <dgm:t>
        <a:bodyPr/>
        <a:lstStyle/>
        <a:p>
          <a:endParaRPr lang="en-US"/>
        </a:p>
      </dgm:t>
    </dgm:pt>
    <dgm:pt modelId="{3B98C6B5-A9B9-5940-B824-220C72EA3836}" type="pres">
      <dgm:prSet presAssocID="{9412B8C8-BB7D-2749-9BE9-87859981CDF9}" presName="rootConnector" presStyleLbl="node1" presStyleIdx="0" presStyleCnt="7"/>
      <dgm:spPr/>
      <dgm:t>
        <a:bodyPr/>
        <a:lstStyle/>
        <a:p>
          <a:endParaRPr lang="en-US"/>
        </a:p>
      </dgm:t>
    </dgm:pt>
    <dgm:pt modelId="{3581E247-5479-C243-AEA4-6B57EDBA9DB6}" type="pres">
      <dgm:prSet presAssocID="{9412B8C8-BB7D-2749-9BE9-87859981CDF9}" presName="childShape" presStyleCnt="0"/>
      <dgm:spPr/>
      <dgm:t>
        <a:bodyPr/>
        <a:lstStyle/>
        <a:p>
          <a:endParaRPr lang="en-US"/>
        </a:p>
      </dgm:t>
    </dgm:pt>
    <dgm:pt modelId="{0C5F0AB8-C854-4E46-911F-93793623276B}" type="pres">
      <dgm:prSet presAssocID="{9A0EC30A-C255-F241-9F96-BAAE11BB88DF}" presName="Name13" presStyleLbl="parChTrans1D2" presStyleIdx="0" presStyleCnt="23"/>
      <dgm:spPr/>
      <dgm:t>
        <a:bodyPr/>
        <a:lstStyle/>
        <a:p>
          <a:endParaRPr lang="en-US"/>
        </a:p>
      </dgm:t>
    </dgm:pt>
    <dgm:pt modelId="{7C5CE96C-6206-B747-8EEC-2DF22AB48FD1}" type="pres">
      <dgm:prSet presAssocID="{A0DD86EC-B3DE-564D-B9D8-E5CEA2591B78}" presName="childText" presStyleLbl="bgAcc1" presStyleIdx="0" presStyleCnt="23" custScaleX="11694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98B1321-52AC-9F4F-8345-5EDAC9D762D3}" type="pres">
      <dgm:prSet presAssocID="{43101335-C121-B544-8778-2C0AE2BE0B88}" presName="Name13" presStyleLbl="parChTrans1D2" presStyleIdx="1" presStyleCnt="23"/>
      <dgm:spPr/>
      <dgm:t>
        <a:bodyPr/>
        <a:lstStyle/>
        <a:p>
          <a:endParaRPr lang="en-US"/>
        </a:p>
      </dgm:t>
    </dgm:pt>
    <dgm:pt modelId="{E125B2FA-B8EA-2043-A049-83855FC02BEB}" type="pres">
      <dgm:prSet presAssocID="{54BCB95B-8EB0-6F41-8AAD-D02D4D11B963}" presName="childText" presStyleLbl="bgAcc1" presStyleIdx="1" presStyleCnt="23" custScaleX="11694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5042BB0-E0DB-4C76-897F-663F0B901064}" type="pres">
      <dgm:prSet presAssocID="{129626F3-BDCD-4C5F-AA03-E1B8DFE87B79}" presName="Name13" presStyleLbl="parChTrans1D2" presStyleIdx="2" presStyleCnt="23"/>
      <dgm:spPr/>
      <dgm:t>
        <a:bodyPr/>
        <a:lstStyle/>
        <a:p>
          <a:endParaRPr lang="en-US"/>
        </a:p>
      </dgm:t>
    </dgm:pt>
    <dgm:pt modelId="{AE3818F6-EA1D-433B-88EA-949786B50AB5}" type="pres">
      <dgm:prSet presAssocID="{8C2FEC88-9C35-4527-BF08-F0DF24D1B920}" presName="childText" presStyleLbl="bgAcc1" presStyleIdx="2" presStyleCnt="23" custScaleX="11694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FA949BC-579D-B348-9611-BC4127EB2BB6}" type="pres">
      <dgm:prSet presAssocID="{E56EBBFE-C5B8-A144-ABC2-43BB85477AB3}" presName="Name13" presStyleLbl="parChTrans1D2" presStyleIdx="3" presStyleCnt="23"/>
      <dgm:spPr/>
      <dgm:t>
        <a:bodyPr/>
        <a:lstStyle/>
        <a:p>
          <a:endParaRPr lang="en-US"/>
        </a:p>
      </dgm:t>
    </dgm:pt>
    <dgm:pt modelId="{8F49E805-4A24-1444-AA77-FDD6C5A30822}" type="pres">
      <dgm:prSet presAssocID="{4B6F037E-1ECD-414D-BC9C-E71DE574FB09}" presName="childText" presStyleLbl="bgAcc1" presStyleIdx="3" presStyleCnt="23" custScaleX="11694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47A3B82-1D64-40FC-BE9B-5C24C1ADBE22}" type="pres">
      <dgm:prSet presAssocID="{B32D53ED-1636-4DCC-A078-EA3EEAF89BE7}" presName="Name13" presStyleLbl="parChTrans1D2" presStyleIdx="4" presStyleCnt="23"/>
      <dgm:spPr/>
      <dgm:t>
        <a:bodyPr/>
        <a:lstStyle/>
        <a:p>
          <a:endParaRPr lang="en-US"/>
        </a:p>
      </dgm:t>
    </dgm:pt>
    <dgm:pt modelId="{8E65CB8F-D900-473A-9DFA-AF4EA0EEF074}" type="pres">
      <dgm:prSet presAssocID="{D632ED85-917B-45D1-9A18-FC0C5AA0C46E}" presName="childText" presStyleLbl="bgAcc1" presStyleIdx="4" presStyleCnt="23" custScaleX="11694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AD2C284-DFEB-7346-ACF1-AEF772FF3501}" type="pres">
      <dgm:prSet presAssocID="{10B1D84D-216B-BB4D-84C2-1AFDFE2CF8CA}" presName="root" presStyleCnt="0"/>
      <dgm:spPr/>
      <dgm:t>
        <a:bodyPr/>
        <a:lstStyle/>
        <a:p>
          <a:endParaRPr lang="en-US"/>
        </a:p>
      </dgm:t>
    </dgm:pt>
    <dgm:pt modelId="{B58CB06A-A01B-2E49-B5DB-24FE57D948C2}" type="pres">
      <dgm:prSet presAssocID="{10B1D84D-216B-BB4D-84C2-1AFDFE2CF8CA}" presName="rootComposite" presStyleCnt="0"/>
      <dgm:spPr/>
      <dgm:t>
        <a:bodyPr/>
        <a:lstStyle/>
        <a:p>
          <a:endParaRPr lang="en-US"/>
        </a:p>
      </dgm:t>
    </dgm:pt>
    <dgm:pt modelId="{C97CAC86-D00F-1B48-A59F-B11F37696801}" type="pres">
      <dgm:prSet presAssocID="{10B1D84D-216B-BB4D-84C2-1AFDFE2CF8CA}" presName="rootText" presStyleLbl="node1" presStyleIdx="1" presStyleCnt="7" custLinFactNeighborX="-337" custLinFactNeighborY="-5943"/>
      <dgm:spPr/>
      <dgm:t>
        <a:bodyPr/>
        <a:lstStyle/>
        <a:p>
          <a:endParaRPr lang="en-US"/>
        </a:p>
      </dgm:t>
    </dgm:pt>
    <dgm:pt modelId="{5370A94C-5013-9E41-98BD-35DCDEC99DC6}" type="pres">
      <dgm:prSet presAssocID="{10B1D84D-216B-BB4D-84C2-1AFDFE2CF8CA}" presName="rootConnector" presStyleLbl="node1" presStyleIdx="1" presStyleCnt="7"/>
      <dgm:spPr/>
      <dgm:t>
        <a:bodyPr/>
        <a:lstStyle/>
        <a:p>
          <a:endParaRPr lang="en-US"/>
        </a:p>
      </dgm:t>
    </dgm:pt>
    <dgm:pt modelId="{38CD114E-4D66-AB47-B288-481F398AE5D9}" type="pres">
      <dgm:prSet presAssocID="{10B1D84D-216B-BB4D-84C2-1AFDFE2CF8CA}" presName="childShape" presStyleCnt="0"/>
      <dgm:spPr/>
      <dgm:t>
        <a:bodyPr/>
        <a:lstStyle/>
        <a:p>
          <a:endParaRPr lang="en-US"/>
        </a:p>
      </dgm:t>
    </dgm:pt>
    <dgm:pt modelId="{C9E58E8B-4048-1C42-871D-8CB95630C6A6}" type="pres">
      <dgm:prSet presAssocID="{D499C0C4-ED40-B643-A5FE-99170F0358EF}" presName="Name13" presStyleLbl="parChTrans1D2" presStyleIdx="5" presStyleCnt="23"/>
      <dgm:spPr/>
      <dgm:t>
        <a:bodyPr/>
        <a:lstStyle/>
        <a:p>
          <a:endParaRPr lang="en-US"/>
        </a:p>
      </dgm:t>
    </dgm:pt>
    <dgm:pt modelId="{952F9D28-43C5-684B-920C-8C1F21AAD2A1}" type="pres">
      <dgm:prSet presAssocID="{AD667D91-3747-8A4F-978C-4C57764BA9E8}" presName="childText" presStyleLbl="bgAcc1" presStyleIdx="5" presStyleCnt="23" custScaleX="11735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341DA18-7250-7B42-8A7E-22740569A56E}" type="pres">
      <dgm:prSet presAssocID="{7F52F02E-6D26-8346-8C02-B5A7096A149A}" presName="Name13" presStyleLbl="parChTrans1D2" presStyleIdx="6" presStyleCnt="23"/>
      <dgm:spPr/>
      <dgm:t>
        <a:bodyPr/>
        <a:lstStyle/>
        <a:p>
          <a:endParaRPr lang="en-US"/>
        </a:p>
      </dgm:t>
    </dgm:pt>
    <dgm:pt modelId="{5842E6E3-F2FB-9B43-9B75-08A7748D6A75}" type="pres">
      <dgm:prSet presAssocID="{1869BCB5-9E65-9F4E-BEC1-BAF10C9FDD3D}" presName="childText" presStyleLbl="bgAcc1" presStyleIdx="6" presStyleCnt="23" custScaleX="11735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EE6937E-73B4-2547-8916-C28998EB638C}" type="pres">
      <dgm:prSet presAssocID="{947B4E5F-46BB-0A45-A4C2-ACE49A78D327}" presName="Name13" presStyleLbl="parChTrans1D2" presStyleIdx="7" presStyleCnt="23"/>
      <dgm:spPr/>
      <dgm:t>
        <a:bodyPr/>
        <a:lstStyle/>
        <a:p>
          <a:endParaRPr lang="en-US"/>
        </a:p>
      </dgm:t>
    </dgm:pt>
    <dgm:pt modelId="{CFF00FD2-23DF-0B4D-9A83-924EE9BD1260}" type="pres">
      <dgm:prSet presAssocID="{CA5C0891-4AFE-FB46-A9AB-DC4DA9D60F8A}" presName="childText" presStyleLbl="bgAcc1" presStyleIdx="7" presStyleCnt="23" custScaleX="11735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1B04A45-6F0B-B54C-B442-E6DD8C448622}" type="pres">
      <dgm:prSet presAssocID="{2B725451-7B24-6344-AF00-F332F35EC533}" presName="root" presStyleCnt="0"/>
      <dgm:spPr/>
      <dgm:t>
        <a:bodyPr/>
        <a:lstStyle/>
        <a:p>
          <a:endParaRPr lang="en-US"/>
        </a:p>
      </dgm:t>
    </dgm:pt>
    <dgm:pt modelId="{1F4F3E37-F49D-7B4F-99A4-FA41FF9669BD}" type="pres">
      <dgm:prSet presAssocID="{2B725451-7B24-6344-AF00-F332F35EC533}" presName="rootComposite" presStyleCnt="0"/>
      <dgm:spPr/>
      <dgm:t>
        <a:bodyPr/>
        <a:lstStyle/>
        <a:p>
          <a:endParaRPr lang="en-US"/>
        </a:p>
      </dgm:t>
    </dgm:pt>
    <dgm:pt modelId="{D6356D10-3A48-4747-9AC9-E7B0C4DC1D83}" type="pres">
      <dgm:prSet presAssocID="{2B725451-7B24-6344-AF00-F332F35EC533}" presName="rootText" presStyleLbl="node1" presStyleIdx="2" presStyleCnt="7" custLinFactNeighborX="-337" custLinFactNeighborY="-5943"/>
      <dgm:spPr/>
      <dgm:t>
        <a:bodyPr/>
        <a:lstStyle/>
        <a:p>
          <a:endParaRPr lang="en-US"/>
        </a:p>
      </dgm:t>
    </dgm:pt>
    <dgm:pt modelId="{00C036DA-B871-C442-A18B-D89CAF1927A4}" type="pres">
      <dgm:prSet presAssocID="{2B725451-7B24-6344-AF00-F332F35EC533}" presName="rootConnector" presStyleLbl="node1" presStyleIdx="2" presStyleCnt="7"/>
      <dgm:spPr/>
      <dgm:t>
        <a:bodyPr/>
        <a:lstStyle/>
        <a:p>
          <a:endParaRPr lang="en-US"/>
        </a:p>
      </dgm:t>
    </dgm:pt>
    <dgm:pt modelId="{C4A3B51C-DF61-EB40-BF0D-58DDB3E76059}" type="pres">
      <dgm:prSet presAssocID="{2B725451-7B24-6344-AF00-F332F35EC533}" presName="childShape" presStyleCnt="0"/>
      <dgm:spPr/>
      <dgm:t>
        <a:bodyPr/>
        <a:lstStyle/>
        <a:p>
          <a:endParaRPr lang="en-US"/>
        </a:p>
      </dgm:t>
    </dgm:pt>
    <dgm:pt modelId="{AFD0113E-D888-E44A-A3BD-C6E5CCAFE38A}" type="pres">
      <dgm:prSet presAssocID="{C9415F87-2782-E446-8391-9F12372E7649}" presName="Name13" presStyleLbl="parChTrans1D2" presStyleIdx="8" presStyleCnt="23"/>
      <dgm:spPr/>
      <dgm:t>
        <a:bodyPr/>
        <a:lstStyle/>
        <a:p>
          <a:endParaRPr lang="en-US"/>
        </a:p>
      </dgm:t>
    </dgm:pt>
    <dgm:pt modelId="{643179FA-CBEE-6B4B-9713-03A1C08AE4CF}" type="pres">
      <dgm:prSet presAssocID="{9807EAC9-9633-684C-9E48-8063A64E2B4D}" presName="childText" presStyleLbl="bgAcc1" presStyleIdx="8" presStyleCnt="23" custScaleX="1207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20EBDF4-D8F9-3B41-80A6-214881287113}" type="pres">
      <dgm:prSet presAssocID="{C767AACE-FBED-E447-A54A-69FC2D487B77}" presName="Name13" presStyleLbl="parChTrans1D2" presStyleIdx="9" presStyleCnt="23"/>
      <dgm:spPr/>
      <dgm:t>
        <a:bodyPr/>
        <a:lstStyle/>
        <a:p>
          <a:endParaRPr lang="en-US"/>
        </a:p>
      </dgm:t>
    </dgm:pt>
    <dgm:pt modelId="{2D6491C2-4C28-9E44-B7DC-560C16A50FAA}" type="pres">
      <dgm:prSet presAssocID="{FB7E72C2-BF78-3648-92AC-B6C765F7044E}" presName="childText" presStyleLbl="bgAcc1" presStyleIdx="9" presStyleCnt="23" custScaleX="1207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E86D48E-63CE-4240-972D-318B65DA4F56}" type="pres">
      <dgm:prSet presAssocID="{F3886676-B729-B94C-8F66-82D04D1F2AC4}" presName="Name13" presStyleLbl="parChTrans1D2" presStyleIdx="10" presStyleCnt="23"/>
      <dgm:spPr/>
      <dgm:t>
        <a:bodyPr/>
        <a:lstStyle/>
        <a:p>
          <a:endParaRPr lang="en-US"/>
        </a:p>
      </dgm:t>
    </dgm:pt>
    <dgm:pt modelId="{A821D4F1-01C9-9845-A2FD-C867C3F61DD3}" type="pres">
      <dgm:prSet presAssocID="{648B4AD4-FC75-ED49-A64C-23F5475663C2}" presName="childText" presStyleLbl="bgAcc1" presStyleIdx="10" presStyleCnt="23" custScaleX="1207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E4EB5B7-BFD8-46F5-84DE-72085F652AF6}" type="pres">
      <dgm:prSet presAssocID="{7D1A842E-CE4F-4C26-996B-D72F1E529D68}" presName="Name13" presStyleLbl="parChTrans1D2" presStyleIdx="11" presStyleCnt="23"/>
      <dgm:spPr/>
      <dgm:t>
        <a:bodyPr/>
        <a:lstStyle/>
        <a:p>
          <a:endParaRPr lang="en-US"/>
        </a:p>
      </dgm:t>
    </dgm:pt>
    <dgm:pt modelId="{ADBF39BF-F061-40A9-BD93-8924C8B341DE}" type="pres">
      <dgm:prSet presAssocID="{184CD77C-BF73-4341-826D-1E1AB90202EB}" presName="childText" presStyleLbl="bgAcc1" presStyleIdx="11" presStyleCnt="23" custScaleX="1207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DE10E66-A4C4-48EB-8E28-9A931C80BE41}" type="pres">
      <dgm:prSet presAssocID="{9F97E17F-F4D8-4258-9745-588B53ED597F}" presName="root" presStyleCnt="0"/>
      <dgm:spPr/>
      <dgm:t>
        <a:bodyPr/>
        <a:lstStyle/>
        <a:p>
          <a:endParaRPr lang="en-US"/>
        </a:p>
      </dgm:t>
    </dgm:pt>
    <dgm:pt modelId="{839DAA99-19C1-437E-9548-63843FF4BD63}" type="pres">
      <dgm:prSet presAssocID="{9F97E17F-F4D8-4258-9745-588B53ED597F}" presName="rootComposite" presStyleCnt="0"/>
      <dgm:spPr/>
      <dgm:t>
        <a:bodyPr/>
        <a:lstStyle/>
        <a:p>
          <a:endParaRPr lang="en-US"/>
        </a:p>
      </dgm:t>
    </dgm:pt>
    <dgm:pt modelId="{36DDA924-0E17-4728-845C-D2028337F73C}" type="pres">
      <dgm:prSet presAssocID="{9F97E17F-F4D8-4258-9745-588B53ED597F}" presName="rootText" presStyleLbl="node1" presStyleIdx="3" presStyleCnt="7"/>
      <dgm:spPr/>
      <dgm:t>
        <a:bodyPr/>
        <a:lstStyle/>
        <a:p>
          <a:endParaRPr lang="en-US"/>
        </a:p>
      </dgm:t>
    </dgm:pt>
    <dgm:pt modelId="{EB0A45A8-4336-4890-8725-B16FF6FA744E}" type="pres">
      <dgm:prSet presAssocID="{9F97E17F-F4D8-4258-9745-588B53ED597F}" presName="rootConnector" presStyleLbl="node1" presStyleIdx="3" presStyleCnt="7"/>
      <dgm:spPr/>
      <dgm:t>
        <a:bodyPr/>
        <a:lstStyle/>
        <a:p>
          <a:endParaRPr lang="en-US"/>
        </a:p>
      </dgm:t>
    </dgm:pt>
    <dgm:pt modelId="{769C6431-BFA1-4A52-A765-3FAE0E4B6047}" type="pres">
      <dgm:prSet presAssocID="{9F97E17F-F4D8-4258-9745-588B53ED597F}" presName="childShape" presStyleCnt="0"/>
      <dgm:spPr/>
      <dgm:t>
        <a:bodyPr/>
        <a:lstStyle/>
        <a:p>
          <a:endParaRPr lang="en-US"/>
        </a:p>
      </dgm:t>
    </dgm:pt>
    <dgm:pt modelId="{7B9216F9-F6C6-429E-B06D-B1F25CCCAF40}" type="pres">
      <dgm:prSet presAssocID="{9AD6D6E2-10B3-4F9F-850C-CD79D5DEDFB4}" presName="Name13" presStyleLbl="parChTrans1D2" presStyleIdx="12" presStyleCnt="23"/>
      <dgm:spPr/>
      <dgm:t>
        <a:bodyPr/>
        <a:lstStyle/>
        <a:p>
          <a:endParaRPr lang="en-US"/>
        </a:p>
      </dgm:t>
    </dgm:pt>
    <dgm:pt modelId="{81B42BC8-8BA6-42EF-AF89-8DA2C6F90522}" type="pres">
      <dgm:prSet presAssocID="{E92531FB-559E-4638-9610-47A8CA9C0200}" presName="childText" presStyleLbl="bgAcc1" presStyleIdx="12" presStyleCnt="23" custScaleX="11769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F900CB4-A531-4403-BDE4-88A3924761BB}" type="pres">
      <dgm:prSet presAssocID="{21B52C9A-6D53-46CE-9D1D-3F58ADDBBD3D}" presName="Name13" presStyleLbl="parChTrans1D2" presStyleIdx="13" presStyleCnt="23"/>
      <dgm:spPr/>
      <dgm:t>
        <a:bodyPr/>
        <a:lstStyle/>
        <a:p>
          <a:endParaRPr lang="en-US"/>
        </a:p>
      </dgm:t>
    </dgm:pt>
    <dgm:pt modelId="{16AD5FF6-F4F2-4719-84E2-B5630DDEE557}" type="pres">
      <dgm:prSet presAssocID="{56037D7C-D36C-45C9-B08F-EEF1CC9A6B41}" presName="childText" presStyleLbl="bgAcc1" presStyleIdx="13" presStyleCnt="23" custScaleX="11769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F2284C5-4743-4DED-BE38-BD879751DF21}" type="pres">
      <dgm:prSet presAssocID="{8AC3E444-671B-45CF-9347-3DEC4523D62F}" presName="Name13" presStyleLbl="parChTrans1D2" presStyleIdx="14" presStyleCnt="23"/>
      <dgm:spPr/>
      <dgm:t>
        <a:bodyPr/>
        <a:lstStyle/>
        <a:p>
          <a:endParaRPr lang="en-US"/>
        </a:p>
      </dgm:t>
    </dgm:pt>
    <dgm:pt modelId="{4A8ED400-57B9-4767-B638-8CEA216BADE7}" type="pres">
      <dgm:prSet presAssocID="{F2FD9C98-2E68-4D9C-8D00-225651DB7DF1}" presName="childText" presStyleLbl="bgAcc1" presStyleIdx="14" presStyleCnt="23" custScaleX="11769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72B154D-6527-423F-9BC9-84D43F9F81C0}" type="pres">
      <dgm:prSet presAssocID="{AD26213E-678E-41D2-A572-C63C01860500}" presName="Name13" presStyleLbl="parChTrans1D2" presStyleIdx="15" presStyleCnt="23"/>
      <dgm:spPr/>
      <dgm:t>
        <a:bodyPr/>
        <a:lstStyle/>
        <a:p>
          <a:endParaRPr lang="en-US"/>
        </a:p>
      </dgm:t>
    </dgm:pt>
    <dgm:pt modelId="{9D5B3944-52EC-4D74-B6C4-43217492DE0D}" type="pres">
      <dgm:prSet presAssocID="{D64966BD-2F9F-4216-8115-4F0CE06AFF9E}" presName="childText" presStyleLbl="bgAcc1" presStyleIdx="15" presStyleCnt="23" custScaleX="11769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5A4455A-638D-492E-BB32-68B5C3AF333C}" type="pres">
      <dgm:prSet presAssocID="{87408AE2-F7AA-4CCC-AB27-78FEB22AEB29}" presName="root" presStyleCnt="0"/>
      <dgm:spPr/>
      <dgm:t>
        <a:bodyPr/>
        <a:lstStyle/>
        <a:p>
          <a:endParaRPr lang="en-US"/>
        </a:p>
      </dgm:t>
    </dgm:pt>
    <dgm:pt modelId="{818F6E77-4422-4C19-969E-7CBB71855CE5}" type="pres">
      <dgm:prSet presAssocID="{87408AE2-F7AA-4CCC-AB27-78FEB22AEB29}" presName="rootComposite" presStyleCnt="0"/>
      <dgm:spPr/>
      <dgm:t>
        <a:bodyPr/>
        <a:lstStyle/>
        <a:p>
          <a:endParaRPr lang="en-US"/>
        </a:p>
      </dgm:t>
    </dgm:pt>
    <dgm:pt modelId="{664042A6-5286-4DCB-AEBE-5B16F255AA29}" type="pres">
      <dgm:prSet presAssocID="{87408AE2-F7AA-4CCC-AB27-78FEB22AEB29}" presName="rootText" presStyleLbl="node1" presStyleIdx="4" presStyleCnt="7"/>
      <dgm:spPr/>
      <dgm:t>
        <a:bodyPr/>
        <a:lstStyle/>
        <a:p>
          <a:endParaRPr lang="en-US"/>
        </a:p>
      </dgm:t>
    </dgm:pt>
    <dgm:pt modelId="{C86F2174-9615-4346-8D0E-7B0B16028098}" type="pres">
      <dgm:prSet presAssocID="{87408AE2-F7AA-4CCC-AB27-78FEB22AEB29}" presName="rootConnector" presStyleLbl="node1" presStyleIdx="4" presStyleCnt="7"/>
      <dgm:spPr/>
      <dgm:t>
        <a:bodyPr/>
        <a:lstStyle/>
        <a:p>
          <a:endParaRPr lang="en-US"/>
        </a:p>
      </dgm:t>
    </dgm:pt>
    <dgm:pt modelId="{66F13952-0949-43F4-87C9-52263778D8D3}" type="pres">
      <dgm:prSet presAssocID="{87408AE2-F7AA-4CCC-AB27-78FEB22AEB29}" presName="childShape" presStyleCnt="0"/>
      <dgm:spPr/>
      <dgm:t>
        <a:bodyPr/>
        <a:lstStyle/>
        <a:p>
          <a:endParaRPr lang="en-US"/>
        </a:p>
      </dgm:t>
    </dgm:pt>
    <dgm:pt modelId="{6AAD2DC7-C912-4BA4-87BD-7F7EABD73171}" type="pres">
      <dgm:prSet presAssocID="{84F1870B-8BAB-4C70-8BD6-42E452ABE4CC}" presName="Name13" presStyleLbl="parChTrans1D2" presStyleIdx="16" presStyleCnt="23"/>
      <dgm:spPr/>
      <dgm:t>
        <a:bodyPr/>
        <a:lstStyle/>
        <a:p>
          <a:endParaRPr lang="en-US"/>
        </a:p>
      </dgm:t>
    </dgm:pt>
    <dgm:pt modelId="{B841D54D-38B1-42D2-B006-4AC805A3BDC3}" type="pres">
      <dgm:prSet presAssocID="{341E4754-D079-4295-86C3-7C1EF0CCAD4C}" presName="childText" presStyleLbl="bgAcc1" presStyleIdx="16" presStyleCnt="23" custScaleX="12182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7292CFB-2046-4A87-B903-F9D720F1E3EC}" type="pres">
      <dgm:prSet presAssocID="{BAC8195D-BD7C-4A81-BBF4-C7F6FB3E0DA2}" presName="Name13" presStyleLbl="parChTrans1D2" presStyleIdx="17" presStyleCnt="23"/>
      <dgm:spPr/>
      <dgm:t>
        <a:bodyPr/>
        <a:lstStyle/>
        <a:p>
          <a:endParaRPr lang="en-US"/>
        </a:p>
      </dgm:t>
    </dgm:pt>
    <dgm:pt modelId="{C6E9FEA8-584A-4AAF-A2ED-8519271F36A7}" type="pres">
      <dgm:prSet presAssocID="{DCF2EA49-2392-4778-8753-9D9F5360B12B}" presName="childText" presStyleLbl="bgAcc1" presStyleIdx="17" presStyleCnt="23" custScaleX="12182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07A492D-EA24-4D83-AB35-02C2C5E523E5}" type="pres">
      <dgm:prSet presAssocID="{E4FCB9FD-A1FF-487D-8FA2-C1F27459510D}" presName="Name13" presStyleLbl="parChTrans1D2" presStyleIdx="18" presStyleCnt="23"/>
      <dgm:spPr/>
      <dgm:t>
        <a:bodyPr/>
        <a:lstStyle/>
        <a:p>
          <a:endParaRPr lang="en-US"/>
        </a:p>
      </dgm:t>
    </dgm:pt>
    <dgm:pt modelId="{0F78FC8D-6895-4E4C-A421-EE4528B79930}" type="pres">
      <dgm:prSet presAssocID="{2F4F73B1-339E-4612-9910-4A5BFDD485B9}" presName="childText" presStyleLbl="bgAcc1" presStyleIdx="18" presStyleCnt="23" custScaleX="12182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7758C29-EE1B-4D61-9788-FC7529CF13EA}" type="pres">
      <dgm:prSet presAssocID="{395AC969-4BF7-4067-9E5C-F959562A1F09}" presName="root" presStyleCnt="0"/>
      <dgm:spPr/>
      <dgm:t>
        <a:bodyPr/>
        <a:lstStyle/>
        <a:p>
          <a:endParaRPr lang="en-US"/>
        </a:p>
      </dgm:t>
    </dgm:pt>
    <dgm:pt modelId="{2EC734BF-4560-4010-80F1-2DBB6671B753}" type="pres">
      <dgm:prSet presAssocID="{395AC969-4BF7-4067-9E5C-F959562A1F09}" presName="rootComposite" presStyleCnt="0"/>
      <dgm:spPr/>
      <dgm:t>
        <a:bodyPr/>
        <a:lstStyle/>
        <a:p>
          <a:endParaRPr lang="en-US"/>
        </a:p>
      </dgm:t>
    </dgm:pt>
    <dgm:pt modelId="{DB853620-7809-4BA5-87D6-F6CD2F1939AE}" type="pres">
      <dgm:prSet presAssocID="{395AC969-4BF7-4067-9E5C-F959562A1F09}" presName="rootText" presStyleLbl="node1" presStyleIdx="5" presStyleCnt="7"/>
      <dgm:spPr/>
      <dgm:t>
        <a:bodyPr/>
        <a:lstStyle/>
        <a:p>
          <a:endParaRPr lang="en-US"/>
        </a:p>
      </dgm:t>
    </dgm:pt>
    <dgm:pt modelId="{5F2FA4D1-A22B-481C-8B8F-7DE6DC59EBED}" type="pres">
      <dgm:prSet presAssocID="{395AC969-4BF7-4067-9E5C-F959562A1F09}" presName="rootConnector" presStyleLbl="node1" presStyleIdx="5" presStyleCnt="7"/>
      <dgm:spPr/>
      <dgm:t>
        <a:bodyPr/>
        <a:lstStyle/>
        <a:p>
          <a:endParaRPr lang="en-US"/>
        </a:p>
      </dgm:t>
    </dgm:pt>
    <dgm:pt modelId="{DE9530F4-AEE8-402B-98AD-046679E3E1F2}" type="pres">
      <dgm:prSet presAssocID="{395AC969-4BF7-4067-9E5C-F959562A1F09}" presName="childShape" presStyleCnt="0"/>
      <dgm:spPr/>
      <dgm:t>
        <a:bodyPr/>
        <a:lstStyle/>
        <a:p>
          <a:endParaRPr lang="en-US"/>
        </a:p>
      </dgm:t>
    </dgm:pt>
    <dgm:pt modelId="{0F6D2529-73C9-4F8E-921B-EDBD0FB243D6}" type="pres">
      <dgm:prSet presAssocID="{05D9172A-441F-491D-BE95-B1B806D8C874}" presName="Name13" presStyleLbl="parChTrans1D2" presStyleIdx="19" presStyleCnt="23"/>
      <dgm:spPr/>
      <dgm:t>
        <a:bodyPr/>
        <a:lstStyle/>
        <a:p>
          <a:endParaRPr lang="en-US"/>
        </a:p>
      </dgm:t>
    </dgm:pt>
    <dgm:pt modelId="{F5C90FCB-4049-4CC0-8246-5E8781F659F5}" type="pres">
      <dgm:prSet presAssocID="{006BE481-48C8-48B5-A788-DD77AA70D19C}" presName="childText" presStyleLbl="bgAcc1" presStyleIdx="19" presStyleCnt="23" custScaleX="117893" custScaleY="17403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53AD5BC-AA5B-46D4-80A5-84EAEA73B934}" type="pres">
      <dgm:prSet presAssocID="{E2283BD0-2296-46AE-AE5F-5B7A6DCC9703}" presName="root" presStyleCnt="0"/>
      <dgm:spPr/>
      <dgm:t>
        <a:bodyPr/>
        <a:lstStyle/>
        <a:p>
          <a:endParaRPr lang="en-US"/>
        </a:p>
      </dgm:t>
    </dgm:pt>
    <dgm:pt modelId="{AE688693-54B7-46C9-93F9-FFD02E474634}" type="pres">
      <dgm:prSet presAssocID="{E2283BD0-2296-46AE-AE5F-5B7A6DCC9703}" presName="rootComposite" presStyleCnt="0"/>
      <dgm:spPr/>
      <dgm:t>
        <a:bodyPr/>
        <a:lstStyle/>
        <a:p>
          <a:endParaRPr lang="en-US"/>
        </a:p>
      </dgm:t>
    </dgm:pt>
    <dgm:pt modelId="{0A630103-644F-4ED1-9818-00C6E34537CA}" type="pres">
      <dgm:prSet presAssocID="{E2283BD0-2296-46AE-AE5F-5B7A6DCC9703}" presName="rootText" presStyleLbl="node1" presStyleIdx="6" presStyleCnt="7"/>
      <dgm:spPr/>
      <dgm:t>
        <a:bodyPr/>
        <a:lstStyle/>
        <a:p>
          <a:endParaRPr lang="en-US"/>
        </a:p>
      </dgm:t>
    </dgm:pt>
    <dgm:pt modelId="{8EDDB9EA-D0B7-4C25-B00C-8721E2E3376F}" type="pres">
      <dgm:prSet presAssocID="{E2283BD0-2296-46AE-AE5F-5B7A6DCC9703}" presName="rootConnector" presStyleLbl="node1" presStyleIdx="6" presStyleCnt="7"/>
      <dgm:spPr/>
      <dgm:t>
        <a:bodyPr/>
        <a:lstStyle/>
        <a:p>
          <a:endParaRPr lang="en-US"/>
        </a:p>
      </dgm:t>
    </dgm:pt>
    <dgm:pt modelId="{AA3BC873-4578-40BE-8DC6-29AABA33EC73}" type="pres">
      <dgm:prSet presAssocID="{E2283BD0-2296-46AE-AE5F-5B7A6DCC9703}" presName="childShape" presStyleCnt="0"/>
      <dgm:spPr/>
      <dgm:t>
        <a:bodyPr/>
        <a:lstStyle/>
        <a:p>
          <a:endParaRPr lang="en-US"/>
        </a:p>
      </dgm:t>
    </dgm:pt>
    <dgm:pt modelId="{E4E300C3-BEB2-46CE-8F6E-D5189FBF75E4}" type="pres">
      <dgm:prSet presAssocID="{EFDCBB70-0FF4-4A9F-98FF-72EA0B426B04}" presName="Name13" presStyleLbl="parChTrans1D2" presStyleIdx="20" presStyleCnt="23"/>
      <dgm:spPr/>
      <dgm:t>
        <a:bodyPr/>
        <a:lstStyle/>
        <a:p>
          <a:endParaRPr lang="en-US"/>
        </a:p>
      </dgm:t>
    </dgm:pt>
    <dgm:pt modelId="{2778E630-C01E-40C8-A6A6-D1EE9F22056A}" type="pres">
      <dgm:prSet presAssocID="{006DCB93-C9FC-41A6-9DD5-7A6969E55B83}" presName="childText" presStyleLbl="bgAcc1" presStyleIdx="20" presStyleCnt="23" custScaleX="12682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6F2C8EC-CCD5-4791-8E01-D4AD3D9E7796}" type="pres">
      <dgm:prSet presAssocID="{633A9C5D-337A-4836-ACFE-7D5B97F84336}" presName="Name13" presStyleLbl="parChTrans1D2" presStyleIdx="21" presStyleCnt="23"/>
      <dgm:spPr/>
      <dgm:t>
        <a:bodyPr/>
        <a:lstStyle/>
        <a:p>
          <a:endParaRPr lang="en-US"/>
        </a:p>
      </dgm:t>
    </dgm:pt>
    <dgm:pt modelId="{80C1B96A-1588-4ED2-B4CC-EC09774C77B2}" type="pres">
      <dgm:prSet presAssocID="{52DFAFF6-E5CA-4A00-B791-1CE6B624AA50}" presName="childText" presStyleLbl="bgAcc1" presStyleIdx="21" presStyleCnt="23" custScaleX="12682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B264250-35D0-4C01-A34D-27257D12456D}" type="pres">
      <dgm:prSet presAssocID="{6A1CEB45-548A-4D16-9B46-B88237FA9B55}" presName="Name13" presStyleLbl="parChTrans1D2" presStyleIdx="22" presStyleCnt="23"/>
      <dgm:spPr/>
      <dgm:t>
        <a:bodyPr/>
        <a:lstStyle/>
        <a:p>
          <a:endParaRPr lang="en-US"/>
        </a:p>
      </dgm:t>
    </dgm:pt>
    <dgm:pt modelId="{5F453851-D157-4B40-B4A4-AF5DC970EFF4}" type="pres">
      <dgm:prSet presAssocID="{2595FEAE-08B9-4927-9BC9-1DD31840ED4B}" presName="childText" presStyleLbl="bgAcc1" presStyleIdx="22" presStyleCnt="23" custScaleX="12682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30AF3B3A-FA21-4D37-A7F1-867F63166D18}" type="presOf" srcId="{FB7E72C2-BF78-3648-92AC-B6C765F7044E}" destId="{2D6491C2-4C28-9E44-B7DC-560C16A50FAA}" srcOrd="0" destOrd="0" presId="urn:microsoft.com/office/officeart/2005/8/layout/hierarchy3"/>
    <dgm:cxn modelId="{C3D8FDD4-114B-4C82-8087-8FBA47B9CD33}" type="presOf" srcId="{10B1D84D-216B-BB4D-84C2-1AFDFE2CF8CA}" destId="{C97CAC86-D00F-1B48-A59F-B11F37696801}" srcOrd="0" destOrd="0" presId="urn:microsoft.com/office/officeart/2005/8/layout/hierarchy3"/>
    <dgm:cxn modelId="{8DBAEAF6-5A2B-471B-83FA-FEBB3CEF8982}" type="presOf" srcId="{54BCB95B-8EB0-6F41-8AAD-D02D4D11B963}" destId="{E125B2FA-B8EA-2043-A049-83855FC02BEB}" srcOrd="0" destOrd="0" presId="urn:microsoft.com/office/officeart/2005/8/layout/hierarchy3"/>
    <dgm:cxn modelId="{A28235A1-7326-4FD4-B808-96DA659FD4B6}" type="presOf" srcId="{8AC3E444-671B-45CF-9347-3DEC4523D62F}" destId="{7F2284C5-4743-4DED-BE38-BD879751DF21}" srcOrd="0" destOrd="0" presId="urn:microsoft.com/office/officeart/2005/8/layout/hierarchy3"/>
    <dgm:cxn modelId="{05152B4D-8D72-4D47-A3CA-C2B9BB1A6081}" srcId="{B7D9A586-C8C9-F84E-93AC-075FDED07434}" destId="{10B1D84D-216B-BB4D-84C2-1AFDFE2CF8CA}" srcOrd="1" destOrd="0" parTransId="{AFC0158B-D7CD-0B4B-A6BF-B90BCCB72784}" sibTransId="{43F8F529-83F6-2240-86FF-7F43C37C546B}"/>
    <dgm:cxn modelId="{AF9CBD7A-AB53-F34B-854E-155E861A31F1}" srcId="{9412B8C8-BB7D-2749-9BE9-87859981CDF9}" destId="{54BCB95B-8EB0-6F41-8AAD-D02D4D11B963}" srcOrd="1" destOrd="0" parTransId="{43101335-C121-B544-8778-2C0AE2BE0B88}" sibTransId="{3A267FD8-9682-A24A-BE67-549EFBEF8B76}"/>
    <dgm:cxn modelId="{FB2A0306-7CAE-41BE-8A2E-E86599A010B0}" type="presOf" srcId="{8C2FEC88-9C35-4527-BF08-F0DF24D1B920}" destId="{AE3818F6-EA1D-433B-88EA-949786B50AB5}" srcOrd="0" destOrd="0" presId="urn:microsoft.com/office/officeart/2005/8/layout/hierarchy3"/>
    <dgm:cxn modelId="{8EC195CF-07BD-44CB-82DF-201C001B87F6}" type="presOf" srcId="{648B4AD4-FC75-ED49-A64C-23F5475663C2}" destId="{A821D4F1-01C9-9845-A2FD-C867C3F61DD3}" srcOrd="0" destOrd="0" presId="urn:microsoft.com/office/officeart/2005/8/layout/hierarchy3"/>
    <dgm:cxn modelId="{A8867940-34C6-49EB-ABB7-1D9D1B31C630}" type="presOf" srcId="{2F4F73B1-339E-4612-9910-4A5BFDD485B9}" destId="{0F78FC8D-6895-4E4C-A421-EE4528B79930}" srcOrd="0" destOrd="0" presId="urn:microsoft.com/office/officeart/2005/8/layout/hierarchy3"/>
    <dgm:cxn modelId="{E7F4BD1A-95EB-4EA7-BAE7-1BC24849A235}" type="presOf" srcId="{CA5C0891-4AFE-FB46-A9AB-DC4DA9D60F8A}" destId="{CFF00FD2-23DF-0B4D-9A83-924EE9BD1260}" srcOrd="0" destOrd="0" presId="urn:microsoft.com/office/officeart/2005/8/layout/hierarchy3"/>
    <dgm:cxn modelId="{FEA054E8-4976-4460-8309-F1BD4C5CD70C}" type="presOf" srcId="{E4FCB9FD-A1FF-487D-8FA2-C1F27459510D}" destId="{307A492D-EA24-4D83-AB35-02C2C5E523E5}" srcOrd="0" destOrd="0" presId="urn:microsoft.com/office/officeart/2005/8/layout/hierarchy3"/>
    <dgm:cxn modelId="{D932F398-20C9-46D2-9DDA-9B5F2DB11BC7}" type="presOf" srcId="{D499C0C4-ED40-B643-A5FE-99170F0358EF}" destId="{C9E58E8B-4048-1C42-871D-8CB95630C6A6}" srcOrd="0" destOrd="0" presId="urn:microsoft.com/office/officeart/2005/8/layout/hierarchy3"/>
    <dgm:cxn modelId="{D0A30F5A-A26A-48D4-A0C1-037B837359D4}" type="presOf" srcId="{2B725451-7B24-6344-AF00-F332F35EC533}" destId="{00C036DA-B871-C442-A18B-D89CAF1927A4}" srcOrd="1" destOrd="0" presId="urn:microsoft.com/office/officeart/2005/8/layout/hierarchy3"/>
    <dgm:cxn modelId="{F60AA1F5-F844-4832-970B-F5731DD4238F}" type="presOf" srcId="{006DCB93-C9FC-41A6-9DD5-7A6969E55B83}" destId="{2778E630-C01E-40C8-A6A6-D1EE9F22056A}" srcOrd="0" destOrd="0" presId="urn:microsoft.com/office/officeart/2005/8/layout/hierarchy3"/>
    <dgm:cxn modelId="{FCE732D8-035B-4988-ABE3-BC3746F3017A}" type="presOf" srcId="{9412B8C8-BB7D-2749-9BE9-87859981CDF9}" destId="{3B98C6B5-A9B9-5940-B824-220C72EA3836}" srcOrd="1" destOrd="0" presId="urn:microsoft.com/office/officeart/2005/8/layout/hierarchy3"/>
    <dgm:cxn modelId="{FAA7E490-FE82-4274-B798-B61E4D5AD7BA}" srcId="{87408AE2-F7AA-4CCC-AB27-78FEB22AEB29}" destId="{341E4754-D079-4295-86C3-7C1EF0CCAD4C}" srcOrd="0" destOrd="0" parTransId="{84F1870B-8BAB-4C70-8BD6-42E452ABE4CC}" sibTransId="{704E2109-DA7D-4858-8DA8-70C7399F8C8A}"/>
    <dgm:cxn modelId="{69755CCE-B2C5-4D14-90A7-9E08C9D6A6D4}" srcId="{395AC969-4BF7-4067-9E5C-F959562A1F09}" destId="{006BE481-48C8-48B5-A788-DD77AA70D19C}" srcOrd="0" destOrd="0" parTransId="{05D9172A-441F-491D-BE95-B1B806D8C874}" sibTransId="{F59377F0-2CDD-4E61-952E-BE049AC53A27}"/>
    <dgm:cxn modelId="{2CCB728E-BF92-43AA-9675-05BCE1EAA945}" type="presOf" srcId="{B32D53ED-1636-4DCC-A078-EA3EEAF89BE7}" destId="{647A3B82-1D64-40FC-BE9B-5C24C1ADBE22}" srcOrd="0" destOrd="0" presId="urn:microsoft.com/office/officeart/2005/8/layout/hierarchy3"/>
    <dgm:cxn modelId="{A7D45296-7425-4CA1-AAAA-258E4F0A27A3}" type="presOf" srcId="{2595FEAE-08B9-4927-9BC9-1DD31840ED4B}" destId="{5F453851-D157-4B40-B4A4-AF5DC970EFF4}" srcOrd="0" destOrd="0" presId="urn:microsoft.com/office/officeart/2005/8/layout/hierarchy3"/>
    <dgm:cxn modelId="{6CC711CA-BCA6-415F-BD45-08B25989D944}" type="presOf" srcId="{F3886676-B729-B94C-8F66-82D04D1F2AC4}" destId="{5E86D48E-63CE-4240-972D-318B65DA4F56}" srcOrd="0" destOrd="0" presId="urn:microsoft.com/office/officeart/2005/8/layout/hierarchy3"/>
    <dgm:cxn modelId="{FE5B76B7-B189-B240-A721-669E140E7396}" srcId="{10B1D84D-216B-BB4D-84C2-1AFDFE2CF8CA}" destId="{AD667D91-3747-8A4F-978C-4C57764BA9E8}" srcOrd="0" destOrd="0" parTransId="{D499C0C4-ED40-B643-A5FE-99170F0358EF}" sibTransId="{05A2849F-6FE3-6F46-AF59-93E8CA9A5168}"/>
    <dgm:cxn modelId="{428BD220-796A-4F2C-8570-7DD584D1ECB7}" type="presOf" srcId="{9F97E17F-F4D8-4258-9745-588B53ED597F}" destId="{EB0A45A8-4336-4890-8725-B16FF6FA744E}" srcOrd="1" destOrd="0" presId="urn:microsoft.com/office/officeart/2005/8/layout/hierarchy3"/>
    <dgm:cxn modelId="{6CA2BE46-1CE7-4E87-AA61-C3D6F552F090}" type="presOf" srcId="{52DFAFF6-E5CA-4A00-B791-1CE6B624AA50}" destId="{80C1B96A-1588-4ED2-B4CC-EC09774C77B2}" srcOrd="0" destOrd="0" presId="urn:microsoft.com/office/officeart/2005/8/layout/hierarchy3"/>
    <dgm:cxn modelId="{3A8AFB1B-64AC-493C-BBAC-11C6AD82923C}" type="presOf" srcId="{21B52C9A-6D53-46CE-9D1D-3F58ADDBBD3D}" destId="{EF900CB4-A531-4403-BDE4-88A3924761BB}" srcOrd="0" destOrd="0" presId="urn:microsoft.com/office/officeart/2005/8/layout/hierarchy3"/>
    <dgm:cxn modelId="{63579737-9563-4695-AC08-FEDCB9AAC11C}" type="presOf" srcId="{E2283BD0-2296-46AE-AE5F-5B7A6DCC9703}" destId="{0A630103-644F-4ED1-9818-00C6E34537CA}" srcOrd="0" destOrd="0" presId="urn:microsoft.com/office/officeart/2005/8/layout/hierarchy3"/>
    <dgm:cxn modelId="{4B36C2F7-DE4F-4D34-8BCF-EB3BE6193E4A}" type="presOf" srcId="{87408AE2-F7AA-4CCC-AB27-78FEB22AEB29}" destId="{664042A6-5286-4DCB-AEBE-5B16F255AA29}" srcOrd="0" destOrd="0" presId="urn:microsoft.com/office/officeart/2005/8/layout/hierarchy3"/>
    <dgm:cxn modelId="{4D2B82AE-5886-425C-BD94-27F8FDEFC597}" type="presOf" srcId="{395AC969-4BF7-4067-9E5C-F959562A1F09}" destId="{DB853620-7809-4BA5-87D6-F6CD2F1939AE}" srcOrd="0" destOrd="0" presId="urn:microsoft.com/office/officeart/2005/8/layout/hierarchy3"/>
    <dgm:cxn modelId="{73E6ED9B-CD87-4D29-97D3-0AD35817B19A}" srcId="{87408AE2-F7AA-4CCC-AB27-78FEB22AEB29}" destId="{2F4F73B1-339E-4612-9910-4A5BFDD485B9}" srcOrd="2" destOrd="0" parTransId="{E4FCB9FD-A1FF-487D-8FA2-C1F27459510D}" sibTransId="{771D21C8-FE74-479E-8E62-C896428168D6}"/>
    <dgm:cxn modelId="{1C2814D7-E6F3-43A2-881F-20C750441733}" type="presOf" srcId="{9A0EC30A-C255-F241-9F96-BAAE11BB88DF}" destId="{0C5F0AB8-C854-4E46-911F-93793623276B}" srcOrd="0" destOrd="0" presId="urn:microsoft.com/office/officeart/2005/8/layout/hierarchy3"/>
    <dgm:cxn modelId="{4F2D6ED3-E226-4A60-ADC0-C5B8A6A1D084}" srcId="{9412B8C8-BB7D-2749-9BE9-87859981CDF9}" destId="{D632ED85-917B-45D1-9A18-FC0C5AA0C46E}" srcOrd="4" destOrd="0" parTransId="{B32D53ED-1636-4DCC-A078-EA3EEAF89BE7}" sibTransId="{83B373C8-35C8-4039-B82E-70DA8047BD09}"/>
    <dgm:cxn modelId="{9546F226-BBAF-4660-BF86-C4E586F8BED9}" type="presOf" srcId="{9AD6D6E2-10B3-4F9F-850C-CD79D5DEDFB4}" destId="{7B9216F9-F6C6-429E-B06D-B1F25CCCAF40}" srcOrd="0" destOrd="0" presId="urn:microsoft.com/office/officeart/2005/8/layout/hierarchy3"/>
    <dgm:cxn modelId="{3A3E1F22-D9DA-0C4A-B549-31F0B587457E}" srcId="{10B1D84D-216B-BB4D-84C2-1AFDFE2CF8CA}" destId="{1869BCB5-9E65-9F4E-BEC1-BAF10C9FDD3D}" srcOrd="1" destOrd="0" parTransId="{7F52F02E-6D26-8346-8C02-B5A7096A149A}" sibTransId="{F2E7322D-6741-7A47-84D9-D89838C0A64B}"/>
    <dgm:cxn modelId="{66E6DC29-AF05-4628-BEB5-64AB227A2AE9}" srcId="{B7D9A586-C8C9-F84E-93AC-075FDED07434}" destId="{9F97E17F-F4D8-4258-9745-588B53ED597F}" srcOrd="3" destOrd="0" parTransId="{78AB9372-C778-4B18-A8FA-A3C67EE9994B}" sibTransId="{9AD07BCD-152B-4672-B8F0-F81B6F9DFD88}"/>
    <dgm:cxn modelId="{203A2887-17E2-4814-8C95-15ED937121B2}" type="presOf" srcId="{DCF2EA49-2392-4778-8753-9D9F5360B12B}" destId="{C6E9FEA8-584A-4AAF-A2ED-8519271F36A7}" srcOrd="0" destOrd="0" presId="urn:microsoft.com/office/officeart/2005/8/layout/hierarchy3"/>
    <dgm:cxn modelId="{A092647A-8B2B-494A-A4E5-E57F4E96EE91}" srcId="{9F97E17F-F4D8-4258-9745-588B53ED597F}" destId="{56037D7C-D36C-45C9-B08F-EEF1CC9A6B41}" srcOrd="1" destOrd="0" parTransId="{21B52C9A-6D53-46CE-9D1D-3F58ADDBBD3D}" sibTransId="{DFB8A970-0EDF-4865-81B2-FD992CE59D57}"/>
    <dgm:cxn modelId="{46AC93CF-DDCC-4895-AA64-C16196CB9ABA}" type="presOf" srcId="{7F52F02E-6D26-8346-8C02-B5A7096A149A}" destId="{3341DA18-7250-7B42-8A7E-22740569A56E}" srcOrd="0" destOrd="0" presId="urn:microsoft.com/office/officeart/2005/8/layout/hierarchy3"/>
    <dgm:cxn modelId="{760592DD-B74B-4940-88A6-04F8A0858C09}" srcId="{9412B8C8-BB7D-2749-9BE9-87859981CDF9}" destId="{8C2FEC88-9C35-4527-BF08-F0DF24D1B920}" srcOrd="2" destOrd="0" parTransId="{129626F3-BDCD-4C5F-AA03-E1B8DFE87B79}" sibTransId="{83406AE8-8B37-4A65-9198-67C7572E7B0D}"/>
    <dgm:cxn modelId="{09DAB102-BB4B-4828-804A-A97FCABA779F}" type="presOf" srcId="{D632ED85-917B-45D1-9A18-FC0C5AA0C46E}" destId="{8E65CB8F-D900-473A-9DFA-AF4EA0EEF074}" srcOrd="0" destOrd="0" presId="urn:microsoft.com/office/officeart/2005/8/layout/hierarchy3"/>
    <dgm:cxn modelId="{C030BBB8-20C7-41C5-9049-3D1CAE03AC9F}" type="presOf" srcId="{AD667D91-3747-8A4F-978C-4C57764BA9E8}" destId="{952F9D28-43C5-684B-920C-8C1F21AAD2A1}" srcOrd="0" destOrd="0" presId="urn:microsoft.com/office/officeart/2005/8/layout/hierarchy3"/>
    <dgm:cxn modelId="{22CFFD3F-65EE-4C38-932A-94E28A28C658}" type="presOf" srcId="{C767AACE-FBED-E447-A54A-69FC2D487B77}" destId="{620EBDF4-D8F9-3B41-80A6-214881287113}" srcOrd="0" destOrd="0" presId="urn:microsoft.com/office/officeart/2005/8/layout/hierarchy3"/>
    <dgm:cxn modelId="{868AE2D2-E73E-46B4-A5D4-BA4981B3CA6F}" type="presOf" srcId="{E2283BD0-2296-46AE-AE5F-5B7A6DCC9703}" destId="{8EDDB9EA-D0B7-4C25-B00C-8721E2E3376F}" srcOrd="1" destOrd="0" presId="urn:microsoft.com/office/officeart/2005/8/layout/hierarchy3"/>
    <dgm:cxn modelId="{2E068EB9-E6AE-43F3-B323-181E80569C07}" srcId="{9F97E17F-F4D8-4258-9745-588B53ED597F}" destId="{F2FD9C98-2E68-4D9C-8D00-225651DB7DF1}" srcOrd="2" destOrd="0" parTransId="{8AC3E444-671B-45CF-9347-3DEC4523D62F}" sibTransId="{6B2F8895-0525-4CAE-BBB3-6CF9DCF746BB}"/>
    <dgm:cxn modelId="{5F088317-9FB2-4C9F-890E-12E1F8CE5FAE}" type="presOf" srcId="{BAC8195D-BD7C-4A81-BBF4-C7F6FB3E0DA2}" destId="{87292CFB-2046-4A87-B903-F9D720F1E3EC}" srcOrd="0" destOrd="0" presId="urn:microsoft.com/office/officeart/2005/8/layout/hierarchy3"/>
    <dgm:cxn modelId="{9E730F2A-62EB-6B49-8DE2-B9E3FC0B25AA}" srcId="{10B1D84D-216B-BB4D-84C2-1AFDFE2CF8CA}" destId="{CA5C0891-4AFE-FB46-A9AB-DC4DA9D60F8A}" srcOrd="2" destOrd="0" parTransId="{947B4E5F-46BB-0A45-A4C2-ACE49A78D327}" sibTransId="{44606648-02B1-9249-8580-27DC455A205C}"/>
    <dgm:cxn modelId="{D864556B-C498-4D24-A636-F5B74EFBC536}" type="presOf" srcId="{87408AE2-F7AA-4CCC-AB27-78FEB22AEB29}" destId="{C86F2174-9615-4346-8D0E-7B0B16028098}" srcOrd="1" destOrd="0" presId="urn:microsoft.com/office/officeart/2005/8/layout/hierarchy3"/>
    <dgm:cxn modelId="{4306F2F0-BB39-4435-9D35-8D9187605DA7}" type="presOf" srcId="{129626F3-BDCD-4C5F-AA03-E1B8DFE87B79}" destId="{15042BB0-E0DB-4C76-897F-663F0B901064}" srcOrd="0" destOrd="0" presId="urn:microsoft.com/office/officeart/2005/8/layout/hierarchy3"/>
    <dgm:cxn modelId="{83AC4B59-7320-465E-BDCE-952258A6891E}" type="presOf" srcId="{341E4754-D079-4295-86C3-7C1EF0CCAD4C}" destId="{B841D54D-38B1-42D2-B006-4AC805A3BDC3}" srcOrd="0" destOrd="0" presId="urn:microsoft.com/office/officeart/2005/8/layout/hierarchy3"/>
    <dgm:cxn modelId="{F5EA5C72-B12B-41FF-AB12-E4C1FE6C0301}" type="presOf" srcId="{1869BCB5-9E65-9F4E-BEC1-BAF10C9FDD3D}" destId="{5842E6E3-F2FB-9B43-9B75-08A7748D6A75}" srcOrd="0" destOrd="0" presId="urn:microsoft.com/office/officeart/2005/8/layout/hierarchy3"/>
    <dgm:cxn modelId="{383062BD-614E-41CD-8E29-5E85C7EFDF72}" type="presOf" srcId="{7D1A842E-CE4F-4C26-996B-D72F1E529D68}" destId="{DE4EB5B7-BFD8-46F5-84DE-72085F652AF6}" srcOrd="0" destOrd="0" presId="urn:microsoft.com/office/officeart/2005/8/layout/hierarchy3"/>
    <dgm:cxn modelId="{37DEA080-C9E1-42C2-9143-46D291322F62}" srcId="{2B725451-7B24-6344-AF00-F332F35EC533}" destId="{184CD77C-BF73-4341-826D-1E1AB90202EB}" srcOrd="3" destOrd="0" parTransId="{7D1A842E-CE4F-4C26-996B-D72F1E529D68}" sibTransId="{840AE3F9-09C8-4F41-A5BF-4B16D8081370}"/>
    <dgm:cxn modelId="{205A73E0-D538-4159-9CBC-D120DA0E384A}" type="presOf" srcId="{C9415F87-2782-E446-8391-9F12372E7649}" destId="{AFD0113E-D888-E44A-A3BD-C6E5CCAFE38A}" srcOrd="0" destOrd="0" presId="urn:microsoft.com/office/officeart/2005/8/layout/hierarchy3"/>
    <dgm:cxn modelId="{CC7632B1-5DA9-47FB-A139-1E36C478C105}" type="presOf" srcId="{006BE481-48C8-48B5-A788-DD77AA70D19C}" destId="{F5C90FCB-4049-4CC0-8246-5E8781F659F5}" srcOrd="0" destOrd="0" presId="urn:microsoft.com/office/officeart/2005/8/layout/hierarchy3"/>
    <dgm:cxn modelId="{066E5BD2-021C-4A7B-90C5-07ED1851C436}" type="presOf" srcId="{10B1D84D-216B-BB4D-84C2-1AFDFE2CF8CA}" destId="{5370A94C-5013-9E41-98BD-35DCDEC99DC6}" srcOrd="1" destOrd="0" presId="urn:microsoft.com/office/officeart/2005/8/layout/hierarchy3"/>
    <dgm:cxn modelId="{C9F1A2CF-9EAF-4FCB-A11D-9B4892A8B665}" type="presOf" srcId="{6A1CEB45-548A-4D16-9B46-B88237FA9B55}" destId="{2B264250-35D0-4C01-A34D-27257D12456D}" srcOrd="0" destOrd="0" presId="urn:microsoft.com/office/officeart/2005/8/layout/hierarchy3"/>
    <dgm:cxn modelId="{000BD0E8-328C-4DEE-BE5A-5FC6AF148FE0}" type="presOf" srcId="{184CD77C-BF73-4341-826D-1E1AB90202EB}" destId="{ADBF39BF-F061-40A9-BD93-8924C8B341DE}" srcOrd="0" destOrd="0" presId="urn:microsoft.com/office/officeart/2005/8/layout/hierarchy3"/>
    <dgm:cxn modelId="{B00840E7-EDD2-49AD-B8CD-639F6165BD9B}" srcId="{E2283BD0-2296-46AE-AE5F-5B7A6DCC9703}" destId="{2595FEAE-08B9-4927-9BC9-1DD31840ED4B}" srcOrd="2" destOrd="0" parTransId="{6A1CEB45-548A-4D16-9B46-B88237FA9B55}" sibTransId="{F0E0EA2B-A16B-47F1-B7DE-54AC6B4B98E6}"/>
    <dgm:cxn modelId="{98C7AFAF-7298-4A6B-A119-E5A45D4F8E9A}" type="presOf" srcId="{395AC969-4BF7-4067-9E5C-F959562A1F09}" destId="{5F2FA4D1-A22B-481C-8B8F-7DE6DC59EBED}" srcOrd="1" destOrd="0" presId="urn:microsoft.com/office/officeart/2005/8/layout/hierarchy3"/>
    <dgm:cxn modelId="{99F84B8E-F1AB-4EF8-A3B4-5E7FDC71F4AC}" type="presOf" srcId="{9F97E17F-F4D8-4258-9745-588B53ED597F}" destId="{36DDA924-0E17-4728-845C-D2028337F73C}" srcOrd="0" destOrd="0" presId="urn:microsoft.com/office/officeart/2005/8/layout/hierarchy3"/>
    <dgm:cxn modelId="{4C32EE08-5AC1-456B-A57B-A125E2DAF53D}" srcId="{E2283BD0-2296-46AE-AE5F-5B7A6DCC9703}" destId="{52DFAFF6-E5CA-4A00-B791-1CE6B624AA50}" srcOrd="1" destOrd="0" parTransId="{633A9C5D-337A-4836-ACFE-7D5B97F84336}" sibTransId="{3B2A0AE9-23BE-4C63-926D-7E08651EF975}"/>
    <dgm:cxn modelId="{BCF3745D-AD26-694C-812B-828AAC6408D3}" srcId="{2B725451-7B24-6344-AF00-F332F35EC533}" destId="{648B4AD4-FC75-ED49-A64C-23F5475663C2}" srcOrd="2" destOrd="0" parTransId="{F3886676-B729-B94C-8F66-82D04D1F2AC4}" sibTransId="{C6DBFB23-A400-E941-B69B-D5829BBEE4C0}"/>
    <dgm:cxn modelId="{312080E8-3837-4FAD-AC8B-D643CE789661}" type="presOf" srcId="{2B725451-7B24-6344-AF00-F332F35EC533}" destId="{D6356D10-3A48-4747-9AC9-E7B0C4DC1D83}" srcOrd="0" destOrd="0" presId="urn:microsoft.com/office/officeart/2005/8/layout/hierarchy3"/>
    <dgm:cxn modelId="{D8915474-9075-40B0-A91C-73E572183F21}" type="presOf" srcId="{A0DD86EC-B3DE-564D-B9D8-E5CEA2591B78}" destId="{7C5CE96C-6206-B747-8EEC-2DF22AB48FD1}" srcOrd="0" destOrd="0" presId="urn:microsoft.com/office/officeart/2005/8/layout/hierarchy3"/>
    <dgm:cxn modelId="{1E07DE93-F96E-4AD6-B7C7-52600BFC527E}" type="presOf" srcId="{AD26213E-678E-41D2-A572-C63C01860500}" destId="{E72B154D-6527-423F-9BC9-84D43F9F81C0}" srcOrd="0" destOrd="0" presId="urn:microsoft.com/office/officeart/2005/8/layout/hierarchy3"/>
    <dgm:cxn modelId="{7E0D9304-9B20-4AA7-89BD-A37012AE503C}" type="presOf" srcId="{B7D9A586-C8C9-F84E-93AC-075FDED07434}" destId="{78BA5CC0-1DFD-2F4C-B531-702F8B5A60D1}" srcOrd="0" destOrd="0" presId="urn:microsoft.com/office/officeart/2005/8/layout/hierarchy3"/>
    <dgm:cxn modelId="{EF6B05DD-F62A-441E-83F9-014185A0978D}" type="presOf" srcId="{D64966BD-2F9F-4216-8115-4F0CE06AFF9E}" destId="{9D5B3944-52EC-4D74-B6C4-43217492DE0D}" srcOrd="0" destOrd="0" presId="urn:microsoft.com/office/officeart/2005/8/layout/hierarchy3"/>
    <dgm:cxn modelId="{413F40A7-D4F1-4499-B835-2BB1D1BFFB44}" type="presOf" srcId="{F2FD9C98-2E68-4D9C-8D00-225651DB7DF1}" destId="{4A8ED400-57B9-4767-B638-8CEA216BADE7}" srcOrd="0" destOrd="0" presId="urn:microsoft.com/office/officeart/2005/8/layout/hierarchy3"/>
    <dgm:cxn modelId="{71B8CFE4-019F-4A57-A46B-DF4806D0E511}" type="presOf" srcId="{E92531FB-559E-4638-9610-47A8CA9C0200}" destId="{81B42BC8-8BA6-42EF-AF89-8DA2C6F90522}" srcOrd="0" destOrd="0" presId="urn:microsoft.com/office/officeart/2005/8/layout/hierarchy3"/>
    <dgm:cxn modelId="{D13CA1B5-FE12-BE4B-B817-6C0A576D8FA0}" srcId="{9412B8C8-BB7D-2749-9BE9-87859981CDF9}" destId="{4B6F037E-1ECD-414D-BC9C-E71DE574FB09}" srcOrd="3" destOrd="0" parTransId="{E56EBBFE-C5B8-A144-ABC2-43BB85477AB3}" sibTransId="{2FDFB183-F1E3-5E49-8271-51268C5D723D}"/>
    <dgm:cxn modelId="{0F116BA8-81EA-4835-875B-579B666BD383}" type="presOf" srcId="{4B6F037E-1ECD-414D-BC9C-E71DE574FB09}" destId="{8F49E805-4A24-1444-AA77-FDD6C5A30822}" srcOrd="0" destOrd="0" presId="urn:microsoft.com/office/officeart/2005/8/layout/hierarchy3"/>
    <dgm:cxn modelId="{F712CE07-1415-4AA2-AF21-36407DC98D66}" type="presOf" srcId="{43101335-C121-B544-8778-2C0AE2BE0B88}" destId="{B98B1321-52AC-9F4F-8345-5EDAC9D762D3}" srcOrd="0" destOrd="0" presId="urn:microsoft.com/office/officeart/2005/8/layout/hierarchy3"/>
    <dgm:cxn modelId="{C1A3A2ED-78EE-40DB-9D9D-C7551076AEE7}" type="presOf" srcId="{84F1870B-8BAB-4C70-8BD6-42E452ABE4CC}" destId="{6AAD2DC7-C912-4BA4-87BD-7F7EABD73171}" srcOrd="0" destOrd="0" presId="urn:microsoft.com/office/officeart/2005/8/layout/hierarchy3"/>
    <dgm:cxn modelId="{DB7D1A43-9D34-4D8B-BB9D-DE84A28E28C2}" type="presOf" srcId="{05D9172A-441F-491D-BE95-B1B806D8C874}" destId="{0F6D2529-73C9-4F8E-921B-EDBD0FB243D6}" srcOrd="0" destOrd="0" presId="urn:microsoft.com/office/officeart/2005/8/layout/hierarchy3"/>
    <dgm:cxn modelId="{5070AAEB-DD0A-467C-A0B8-C20CAE9988CF}" srcId="{B7D9A586-C8C9-F84E-93AC-075FDED07434}" destId="{87408AE2-F7AA-4CCC-AB27-78FEB22AEB29}" srcOrd="4" destOrd="0" parTransId="{1859CE5E-D931-4272-8A28-39E5C26F1462}" sibTransId="{20167D98-EBD5-4327-910C-C881C432C641}"/>
    <dgm:cxn modelId="{B6F7B150-4AEF-4118-9CD2-3FEF25871118}" type="presOf" srcId="{947B4E5F-46BB-0A45-A4C2-ACE49A78D327}" destId="{DEE6937E-73B4-2547-8916-C28998EB638C}" srcOrd="0" destOrd="0" presId="urn:microsoft.com/office/officeart/2005/8/layout/hierarchy3"/>
    <dgm:cxn modelId="{CBF64626-80BE-4FB2-A64F-E8B3BF2B9BFE}" type="presOf" srcId="{56037D7C-D36C-45C9-B08F-EEF1CC9A6B41}" destId="{16AD5FF6-F4F2-4719-84E2-B5630DDEE557}" srcOrd="0" destOrd="0" presId="urn:microsoft.com/office/officeart/2005/8/layout/hierarchy3"/>
    <dgm:cxn modelId="{F95CD945-FB96-4AB1-BEF6-CBC2CD21B054}" srcId="{B7D9A586-C8C9-F84E-93AC-075FDED07434}" destId="{395AC969-4BF7-4067-9E5C-F959562A1F09}" srcOrd="5" destOrd="0" parTransId="{C8F6B731-5651-4F4C-8BA3-B4E3967804AA}" sibTransId="{DF3A85F6-4F06-45F7-BB32-78369F221F41}"/>
    <dgm:cxn modelId="{FE8F5218-F84D-4845-8705-E23170A99BEB}" type="presOf" srcId="{9807EAC9-9633-684C-9E48-8063A64E2B4D}" destId="{643179FA-CBEE-6B4B-9713-03A1C08AE4CF}" srcOrd="0" destOrd="0" presId="urn:microsoft.com/office/officeart/2005/8/layout/hierarchy3"/>
    <dgm:cxn modelId="{E80D37F8-FF09-4981-9440-F2F6ECE8EB83}" srcId="{87408AE2-F7AA-4CCC-AB27-78FEB22AEB29}" destId="{DCF2EA49-2392-4778-8753-9D9F5360B12B}" srcOrd="1" destOrd="0" parTransId="{BAC8195D-BD7C-4A81-BBF4-C7F6FB3E0DA2}" sibTransId="{5267F876-B15B-439B-BE9D-5D8BB75F7B5A}"/>
    <dgm:cxn modelId="{82427190-9011-4D4E-8195-8A80745D3696}" srcId="{B7D9A586-C8C9-F84E-93AC-075FDED07434}" destId="{9412B8C8-BB7D-2749-9BE9-87859981CDF9}" srcOrd="0" destOrd="0" parTransId="{A861BE1D-3B40-754F-A558-964E6FC515B1}" sibTransId="{8553B0A1-49C7-E44F-8BF2-8423699FE706}"/>
    <dgm:cxn modelId="{A950B79E-C835-CC47-B61D-D8CB01A84681}" srcId="{2B725451-7B24-6344-AF00-F332F35EC533}" destId="{9807EAC9-9633-684C-9E48-8063A64E2B4D}" srcOrd="0" destOrd="0" parTransId="{C9415F87-2782-E446-8391-9F12372E7649}" sibTransId="{59E49CED-F1DF-ED4B-8EBA-275AC0100A02}"/>
    <dgm:cxn modelId="{C4DE7214-B269-4673-AEAF-D27F67967BEC}" type="presOf" srcId="{E56EBBFE-C5B8-A144-ABC2-43BB85477AB3}" destId="{DFA949BC-579D-B348-9611-BC4127EB2BB6}" srcOrd="0" destOrd="0" presId="urn:microsoft.com/office/officeart/2005/8/layout/hierarchy3"/>
    <dgm:cxn modelId="{B9346459-4F80-462A-B3E0-395E4BA88194}" type="presOf" srcId="{9412B8C8-BB7D-2749-9BE9-87859981CDF9}" destId="{BAF581C4-DBD0-AE4B-B277-7391B1D1F755}" srcOrd="0" destOrd="0" presId="urn:microsoft.com/office/officeart/2005/8/layout/hierarchy3"/>
    <dgm:cxn modelId="{47C622D3-C4B8-3F4D-B81B-81E1C4F368A1}" srcId="{2B725451-7B24-6344-AF00-F332F35EC533}" destId="{FB7E72C2-BF78-3648-92AC-B6C765F7044E}" srcOrd="1" destOrd="0" parTransId="{C767AACE-FBED-E447-A54A-69FC2D487B77}" sibTransId="{B7D84298-85B2-E942-9E5E-D43FE1355325}"/>
    <dgm:cxn modelId="{080B6B87-372F-4D0A-BD04-95BCFD89B1F5}" srcId="{E2283BD0-2296-46AE-AE5F-5B7A6DCC9703}" destId="{006DCB93-C9FC-41A6-9DD5-7A6969E55B83}" srcOrd="0" destOrd="0" parTransId="{EFDCBB70-0FF4-4A9F-98FF-72EA0B426B04}" sibTransId="{329AE312-2BDD-41EB-AB15-ADEC8FDC8141}"/>
    <dgm:cxn modelId="{15E91F6A-ADB0-574A-AE6A-94F6CEDA7A2F}" srcId="{B7D9A586-C8C9-F84E-93AC-075FDED07434}" destId="{2B725451-7B24-6344-AF00-F332F35EC533}" srcOrd="2" destOrd="0" parTransId="{5DD70DE3-A585-D647-AE68-DB5EF9F29135}" sibTransId="{6AC90DC4-2435-F94D-8B3C-9896E94CBD5F}"/>
    <dgm:cxn modelId="{2F148B0B-B074-433D-88E9-E4A4A587058F}" srcId="{9F97E17F-F4D8-4258-9745-588B53ED597F}" destId="{D64966BD-2F9F-4216-8115-4F0CE06AFF9E}" srcOrd="3" destOrd="0" parTransId="{AD26213E-678E-41D2-A572-C63C01860500}" sibTransId="{A6BC768F-00CD-47A7-86FA-E2BF8B7BF74D}"/>
    <dgm:cxn modelId="{24A3605D-0349-4DC3-BE88-301E3DD58905}" srcId="{B7D9A586-C8C9-F84E-93AC-075FDED07434}" destId="{E2283BD0-2296-46AE-AE5F-5B7A6DCC9703}" srcOrd="6" destOrd="0" parTransId="{7E1AFD35-4655-4D75-AFE9-EF2D236508A6}" sibTransId="{6D456B73-D0A8-41FD-AA08-A512AB0E9F75}"/>
    <dgm:cxn modelId="{5426CBEC-5214-154B-88CF-C7167F482A03}" srcId="{9412B8C8-BB7D-2749-9BE9-87859981CDF9}" destId="{A0DD86EC-B3DE-564D-B9D8-E5CEA2591B78}" srcOrd="0" destOrd="0" parTransId="{9A0EC30A-C255-F241-9F96-BAAE11BB88DF}" sibTransId="{AD7C9222-5658-FE4E-99F2-EEA9B204E92A}"/>
    <dgm:cxn modelId="{7B2DDF3D-E384-43EA-B011-477D65744F75}" type="presOf" srcId="{EFDCBB70-0FF4-4A9F-98FF-72EA0B426B04}" destId="{E4E300C3-BEB2-46CE-8F6E-D5189FBF75E4}" srcOrd="0" destOrd="0" presId="urn:microsoft.com/office/officeart/2005/8/layout/hierarchy3"/>
    <dgm:cxn modelId="{AD8981CC-C8A5-4CA8-A039-39C5E3EDF78E}" type="presOf" srcId="{633A9C5D-337A-4836-ACFE-7D5B97F84336}" destId="{66F2C8EC-CCD5-4791-8E01-D4AD3D9E7796}" srcOrd="0" destOrd="0" presId="urn:microsoft.com/office/officeart/2005/8/layout/hierarchy3"/>
    <dgm:cxn modelId="{E4C0A705-891F-4BE1-82B3-194BB0C96006}" srcId="{9F97E17F-F4D8-4258-9745-588B53ED597F}" destId="{E92531FB-559E-4638-9610-47A8CA9C0200}" srcOrd="0" destOrd="0" parTransId="{9AD6D6E2-10B3-4F9F-850C-CD79D5DEDFB4}" sibTransId="{7CAD881A-4AB5-477F-B707-BB4972E5873F}"/>
    <dgm:cxn modelId="{8EF263A5-1966-4B10-8DC6-47DC5083DD8D}" type="presParOf" srcId="{78BA5CC0-1DFD-2F4C-B531-702F8B5A60D1}" destId="{67DED1BA-A66E-4740-BACA-DF8B16C1B72B}" srcOrd="0" destOrd="0" presId="urn:microsoft.com/office/officeart/2005/8/layout/hierarchy3"/>
    <dgm:cxn modelId="{4AFE4094-A6C2-4033-A756-F700A7B33D97}" type="presParOf" srcId="{67DED1BA-A66E-4740-BACA-DF8B16C1B72B}" destId="{9AB9D07A-150E-2A4C-98C6-649AFDFB62C6}" srcOrd="0" destOrd="0" presId="urn:microsoft.com/office/officeart/2005/8/layout/hierarchy3"/>
    <dgm:cxn modelId="{62EAB97E-F86E-4CFC-8F8C-24A2758D2C9D}" type="presParOf" srcId="{9AB9D07A-150E-2A4C-98C6-649AFDFB62C6}" destId="{BAF581C4-DBD0-AE4B-B277-7391B1D1F755}" srcOrd="0" destOrd="0" presId="urn:microsoft.com/office/officeart/2005/8/layout/hierarchy3"/>
    <dgm:cxn modelId="{46B8F203-52B0-4C35-81C5-9B627C58788A}" type="presParOf" srcId="{9AB9D07A-150E-2A4C-98C6-649AFDFB62C6}" destId="{3B98C6B5-A9B9-5940-B824-220C72EA3836}" srcOrd="1" destOrd="0" presId="urn:microsoft.com/office/officeart/2005/8/layout/hierarchy3"/>
    <dgm:cxn modelId="{285F203E-F1DB-458C-BC38-FF32EB0B8372}" type="presParOf" srcId="{67DED1BA-A66E-4740-BACA-DF8B16C1B72B}" destId="{3581E247-5479-C243-AEA4-6B57EDBA9DB6}" srcOrd="1" destOrd="0" presId="urn:microsoft.com/office/officeart/2005/8/layout/hierarchy3"/>
    <dgm:cxn modelId="{A6C4461B-2B0D-4032-ABAB-2B03E2E4BD97}" type="presParOf" srcId="{3581E247-5479-C243-AEA4-6B57EDBA9DB6}" destId="{0C5F0AB8-C854-4E46-911F-93793623276B}" srcOrd="0" destOrd="0" presId="urn:microsoft.com/office/officeart/2005/8/layout/hierarchy3"/>
    <dgm:cxn modelId="{866BCDFE-426F-43E0-8246-2A7284B3482A}" type="presParOf" srcId="{3581E247-5479-C243-AEA4-6B57EDBA9DB6}" destId="{7C5CE96C-6206-B747-8EEC-2DF22AB48FD1}" srcOrd="1" destOrd="0" presId="urn:microsoft.com/office/officeart/2005/8/layout/hierarchy3"/>
    <dgm:cxn modelId="{2CE7CD4D-D70C-4EE9-AB7C-6FB590D400A8}" type="presParOf" srcId="{3581E247-5479-C243-AEA4-6B57EDBA9DB6}" destId="{B98B1321-52AC-9F4F-8345-5EDAC9D762D3}" srcOrd="2" destOrd="0" presId="urn:microsoft.com/office/officeart/2005/8/layout/hierarchy3"/>
    <dgm:cxn modelId="{5CDE3231-761B-4917-BABA-2CE6EB99530F}" type="presParOf" srcId="{3581E247-5479-C243-AEA4-6B57EDBA9DB6}" destId="{E125B2FA-B8EA-2043-A049-83855FC02BEB}" srcOrd="3" destOrd="0" presId="urn:microsoft.com/office/officeart/2005/8/layout/hierarchy3"/>
    <dgm:cxn modelId="{607A9D36-6899-48B3-8B46-D2F23FF9D45E}" type="presParOf" srcId="{3581E247-5479-C243-AEA4-6B57EDBA9DB6}" destId="{15042BB0-E0DB-4C76-897F-663F0B901064}" srcOrd="4" destOrd="0" presId="urn:microsoft.com/office/officeart/2005/8/layout/hierarchy3"/>
    <dgm:cxn modelId="{172767C4-C13E-4C24-BAA1-44A983632053}" type="presParOf" srcId="{3581E247-5479-C243-AEA4-6B57EDBA9DB6}" destId="{AE3818F6-EA1D-433B-88EA-949786B50AB5}" srcOrd="5" destOrd="0" presId="urn:microsoft.com/office/officeart/2005/8/layout/hierarchy3"/>
    <dgm:cxn modelId="{40313C5B-26F2-45A2-B3E2-2019B5D77FE3}" type="presParOf" srcId="{3581E247-5479-C243-AEA4-6B57EDBA9DB6}" destId="{DFA949BC-579D-B348-9611-BC4127EB2BB6}" srcOrd="6" destOrd="0" presId="urn:microsoft.com/office/officeart/2005/8/layout/hierarchy3"/>
    <dgm:cxn modelId="{228D8F69-F8DB-4282-B8CC-B41F37AAD7B7}" type="presParOf" srcId="{3581E247-5479-C243-AEA4-6B57EDBA9DB6}" destId="{8F49E805-4A24-1444-AA77-FDD6C5A30822}" srcOrd="7" destOrd="0" presId="urn:microsoft.com/office/officeart/2005/8/layout/hierarchy3"/>
    <dgm:cxn modelId="{A33B93C2-7EB4-4265-BA05-9FF03F1E880C}" type="presParOf" srcId="{3581E247-5479-C243-AEA4-6B57EDBA9DB6}" destId="{647A3B82-1D64-40FC-BE9B-5C24C1ADBE22}" srcOrd="8" destOrd="0" presId="urn:microsoft.com/office/officeart/2005/8/layout/hierarchy3"/>
    <dgm:cxn modelId="{5E4B6581-EA0B-448E-BCED-3629A20715B5}" type="presParOf" srcId="{3581E247-5479-C243-AEA4-6B57EDBA9DB6}" destId="{8E65CB8F-D900-473A-9DFA-AF4EA0EEF074}" srcOrd="9" destOrd="0" presId="urn:microsoft.com/office/officeart/2005/8/layout/hierarchy3"/>
    <dgm:cxn modelId="{5C0617FA-F791-46A0-B06C-E2118A358C5F}" type="presParOf" srcId="{78BA5CC0-1DFD-2F4C-B531-702F8B5A60D1}" destId="{8AD2C284-DFEB-7346-ACF1-AEF772FF3501}" srcOrd="1" destOrd="0" presId="urn:microsoft.com/office/officeart/2005/8/layout/hierarchy3"/>
    <dgm:cxn modelId="{EF84315D-6B77-44D0-96E6-C399CE8078E6}" type="presParOf" srcId="{8AD2C284-DFEB-7346-ACF1-AEF772FF3501}" destId="{B58CB06A-A01B-2E49-B5DB-24FE57D948C2}" srcOrd="0" destOrd="0" presId="urn:microsoft.com/office/officeart/2005/8/layout/hierarchy3"/>
    <dgm:cxn modelId="{3759690E-A0C0-407D-B7FE-28109A8311D8}" type="presParOf" srcId="{B58CB06A-A01B-2E49-B5DB-24FE57D948C2}" destId="{C97CAC86-D00F-1B48-A59F-B11F37696801}" srcOrd="0" destOrd="0" presId="urn:microsoft.com/office/officeart/2005/8/layout/hierarchy3"/>
    <dgm:cxn modelId="{BBA8D1B6-0E80-44BE-880B-68A5555F73C7}" type="presParOf" srcId="{B58CB06A-A01B-2E49-B5DB-24FE57D948C2}" destId="{5370A94C-5013-9E41-98BD-35DCDEC99DC6}" srcOrd="1" destOrd="0" presId="urn:microsoft.com/office/officeart/2005/8/layout/hierarchy3"/>
    <dgm:cxn modelId="{092018E6-42A2-4E04-BC37-C2BE93119188}" type="presParOf" srcId="{8AD2C284-DFEB-7346-ACF1-AEF772FF3501}" destId="{38CD114E-4D66-AB47-B288-481F398AE5D9}" srcOrd="1" destOrd="0" presId="urn:microsoft.com/office/officeart/2005/8/layout/hierarchy3"/>
    <dgm:cxn modelId="{2B241765-BC56-455B-989A-A8410543C2CD}" type="presParOf" srcId="{38CD114E-4D66-AB47-B288-481F398AE5D9}" destId="{C9E58E8B-4048-1C42-871D-8CB95630C6A6}" srcOrd="0" destOrd="0" presId="urn:microsoft.com/office/officeart/2005/8/layout/hierarchy3"/>
    <dgm:cxn modelId="{BC36F0AE-E708-4636-9D71-35D08530C063}" type="presParOf" srcId="{38CD114E-4D66-AB47-B288-481F398AE5D9}" destId="{952F9D28-43C5-684B-920C-8C1F21AAD2A1}" srcOrd="1" destOrd="0" presId="urn:microsoft.com/office/officeart/2005/8/layout/hierarchy3"/>
    <dgm:cxn modelId="{1623FF33-04C7-4138-B65E-29064413038E}" type="presParOf" srcId="{38CD114E-4D66-AB47-B288-481F398AE5D9}" destId="{3341DA18-7250-7B42-8A7E-22740569A56E}" srcOrd="2" destOrd="0" presId="urn:microsoft.com/office/officeart/2005/8/layout/hierarchy3"/>
    <dgm:cxn modelId="{C13BBE3C-1F89-4C05-91D5-9949095BD248}" type="presParOf" srcId="{38CD114E-4D66-AB47-B288-481F398AE5D9}" destId="{5842E6E3-F2FB-9B43-9B75-08A7748D6A75}" srcOrd="3" destOrd="0" presId="urn:microsoft.com/office/officeart/2005/8/layout/hierarchy3"/>
    <dgm:cxn modelId="{4D0E6C49-3F37-4518-AD0A-69B009239924}" type="presParOf" srcId="{38CD114E-4D66-AB47-B288-481F398AE5D9}" destId="{DEE6937E-73B4-2547-8916-C28998EB638C}" srcOrd="4" destOrd="0" presId="urn:microsoft.com/office/officeart/2005/8/layout/hierarchy3"/>
    <dgm:cxn modelId="{37AD2955-44BE-47F2-A3AC-4A9A5544764C}" type="presParOf" srcId="{38CD114E-4D66-AB47-B288-481F398AE5D9}" destId="{CFF00FD2-23DF-0B4D-9A83-924EE9BD1260}" srcOrd="5" destOrd="0" presId="urn:microsoft.com/office/officeart/2005/8/layout/hierarchy3"/>
    <dgm:cxn modelId="{79ACD365-565C-4DF6-A2BC-8C703ACBA2F8}" type="presParOf" srcId="{78BA5CC0-1DFD-2F4C-B531-702F8B5A60D1}" destId="{01B04A45-6F0B-B54C-B442-E6DD8C448622}" srcOrd="2" destOrd="0" presId="urn:microsoft.com/office/officeart/2005/8/layout/hierarchy3"/>
    <dgm:cxn modelId="{1D02B7C6-E9BE-4883-9220-35B66D2F5939}" type="presParOf" srcId="{01B04A45-6F0B-B54C-B442-E6DD8C448622}" destId="{1F4F3E37-F49D-7B4F-99A4-FA41FF9669BD}" srcOrd="0" destOrd="0" presId="urn:microsoft.com/office/officeart/2005/8/layout/hierarchy3"/>
    <dgm:cxn modelId="{A6CF7CA9-3021-4C2D-91B2-48E50A1C076B}" type="presParOf" srcId="{1F4F3E37-F49D-7B4F-99A4-FA41FF9669BD}" destId="{D6356D10-3A48-4747-9AC9-E7B0C4DC1D83}" srcOrd="0" destOrd="0" presId="urn:microsoft.com/office/officeart/2005/8/layout/hierarchy3"/>
    <dgm:cxn modelId="{7BB54C55-1600-45E9-B601-5D6B506252AA}" type="presParOf" srcId="{1F4F3E37-F49D-7B4F-99A4-FA41FF9669BD}" destId="{00C036DA-B871-C442-A18B-D89CAF1927A4}" srcOrd="1" destOrd="0" presId="urn:microsoft.com/office/officeart/2005/8/layout/hierarchy3"/>
    <dgm:cxn modelId="{FF28B95F-1BA9-4D41-9F30-7A1E50F327F2}" type="presParOf" srcId="{01B04A45-6F0B-B54C-B442-E6DD8C448622}" destId="{C4A3B51C-DF61-EB40-BF0D-58DDB3E76059}" srcOrd="1" destOrd="0" presId="urn:microsoft.com/office/officeart/2005/8/layout/hierarchy3"/>
    <dgm:cxn modelId="{1C67E9AC-E5BE-4A33-B98E-41F0CCBBC82F}" type="presParOf" srcId="{C4A3B51C-DF61-EB40-BF0D-58DDB3E76059}" destId="{AFD0113E-D888-E44A-A3BD-C6E5CCAFE38A}" srcOrd="0" destOrd="0" presId="urn:microsoft.com/office/officeart/2005/8/layout/hierarchy3"/>
    <dgm:cxn modelId="{FA451754-BCD1-4028-B537-61C2412A1D01}" type="presParOf" srcId="{C4A3B51C-DF61-EB40-BF0D-58DDB3E76059}" destId="{643179FA-CBEE-6B4B-9713-03A1C08AE4CF}" srcOrd="1" destOrd="0" presId="urn:microsoft.com/office/officeart/2005/8/layout/hierarchy3"/>
    <dgm:cxn modelId="{DF81BD9F-53E9-4905-ACCD-0F947A1C0A54}" type="presParOf" srcId="{C4A3B51C-DF61-EB40-BF0D-58DDB3E76059}" destId="{620EBDF4-D8F9-3B41-80A6-214881287113}" srcOrd="2" destOrd="0" presId="urn:microsoft.com/office/officeart/2005/8/layout/hierarchy3"/>
    <dgm:cxn modelId="{3B63C48E-6803-4472-BC8F-457F36E3C578}" type="presParOf" srcId="{C4A3B51C-DF61-EB40-BF0D-58DDB3E76059}" destId="{2D6491C2-4C28-9E44-B7DC-560C16A50FAA}" srcOrd="3" destOrd="0" presId="urn:microsoft.com/office/officeart/2005/8/layout/hierarchy3"/>
    <dgm:cxn modelId="{6FE67EE9-6639-40C8-8126-5F3DA0E94D66}" type="presParOf" srcId="{C4A3B51C-DF61-EB40-BF0D-58DDB3E76059}" destId="{5E86D48E-63CE-4240-972D-318B65DA4F56}" srcOrd="4" destOrd="0" presId="urn:microsoft.com/office/officeart/2005/8/layout/hierarchy3"/>
    <dgm:cxn modelId="{3B58A785-8FFD-45D7-87B3-2BE41042B361}" type="presParOf" srcId="{C4A3B51C-DF61-EB40-BF0D-58DDB3E76059}" destId="{A821D4F1-01C9-9845-A2FD-C867C3F61DD3}" srcOrd="5" destOrd="0" presId="urn:microsoft.com/office/officeart/2005/8/layout/hierarchy3"/>
    <dgm:cxn modelId="{E968505C-4112-4307-A9D1-59B48F054779}" type="presParOf" srcId="{C4A3B51C-DF61-EB40-BF0D-58DDB3E76059}" destId="{DE4EB5B7-BFD8-46F5-84DE-72085F652AF6}" srcOrd="6" destOrd="0" presId="urn:microsoft.com/office/officeart/2005/8/layout/hierarchy3"/>
    <dgm:cxn modelId="{F87D03CD-0352-49A9-B33D-50E3DB878B39}" type="presParOf" srcId="{C4A3B51C-DF61-EB40-BF0D-58DDB3E76059}" destId="{ADBF39BF-F061-40A9-BD93-8924C8B341DE}" srcOrd="7" destOrd="0" presId="urn:microsoft.com/office/officeart/2005/8/layout/hierarchy3"/>
    <dgm:cxn modelId="{D9DB9734-3C4B-47BC-A325-B7B8F99BEF22}" type="presParOf" srcId="{78BA5CC0-1DFD-2F4C-B531-702F8B5A60D1}" destId="{8DE10E66-A4C4-48EB-8E28-9A931C80BE41}" srcOrd="3" destOrd="0" presId="urn:microsoft.com/office/officeart/2005/8/layout/hierarchy3"/>
    <dgm:cxn modelId="{E6AC7C58-9791-4300-A7D1-3CFCE1F03F42}" type="presParOf" srcId="{8DE10E66-A4C4-48EB-8E28-9A931C80BE41}" destId="{839DAA99-19C1-437E-9548-63843FF4BD63}" srcOrd="0" destOrd="0" presId="urn:microsoft.com/office/officeart/2005/8/layout/hierarchy3"/>
    <dgm:cxn modelId="{8FEEB1BA-62D4-4735-93C0-5EC6C266CEB7}" type="presParOf" srcId="{839DAA99-19C1-437E-9548-63843FF4BD63}" destId="{36DDA924-0E17-4728-845C-D2028337F73C}" srcOrd="0" destOrd="0" presId="urn:microsoft.com/office/officeart/2005/8/layout/hierarchy3"/>
    <dgm:cxn modelId="{C197AD34-F1FE-4BA2-9C4F-A92E9B24392E}" type="presParOf" srcId="{839DAA99-19C1-437E-9548-63843FF4BD63}" destId="{EB0A45A8-4336-4890-8725-B16FF6FA744E}" srcOrd="1" destOrd="0" presId="urn:microsoft.com/office/officeart/2005/8/layout/hierarchy3"/>
    <dgm:cxn modelId="{B11962EF-3D7A-4EFD-8063-59C1B39F6261}" type="presParOf" srcId="{8DE10E66-A4C4-48EB-8E28-9A931C80BE41}" destId="{769C6431-BFA1-4A52-A765-3FAE0E4B6047}" srcOrd="1" destOrd="0" presId="urn:microsoft.com/office/officeart/2005/8/layout/hierarchy3"/>
    <dgm:cxn modelId="{77216E85-7854-4B3A-9738-FEA6979DE989}" type="presParOf" srcId="{769C6431-BFA1-4A52-A765-3FAE0E4B6047}" destId="{7B9216F9-F6C6-429E-B06D-B1F25CCCAF40}" srcOrd="0" destOrd="0" presId="urn:microsoft.com/office/officeart/2005/8/layout/hierarchy3"/>
    <dgm:cxn modelId="{3E2127DB-3E4E-4F1A-9EEB-A1473DD41B10}" type="presParOf" srcId="{769C6431-BFA1-4A52-A765-3FAE0E4B6047}" destId="{81B42BC8-8BA6-42EF-AF89-8DA2C6F90522}" srcOrd="1" destOrd="0" presId="urn:microsoft.com/office/officeart/2005/8/layout/hierarchy3"/>
    <dgm:cxn modelId="{CFBDA77F-9F22-4437-958C-AF6787333196}" type="presParOf" srcId="{769C6431-BFA1-4A52-A765-3FAE0E4B6047}" destId="{EF900CB4-A531-4403-BDE4-88A3924761BB}" srcOrd="2" destOrd="0" presId="urn:microsoft.com/office/officeart/2005/8/layout/hierarchy3"/>
    <dgm:cxn modelId="{4D54678E-F52B-4F1C-B05E-26B2270CE6FD}" type="presParOf" srcId="{769C6431-BFA1-4A52-A765-3FAE0E4B6047}" destId="{16AD5FF6-F4F2-4719-84E2-B5630DDEE557}" srcOrd="3" destOrd="0" presId="urn:microsoft.com/office/officeart/2005/8/layout/hierarchy3"/>
    <dgm:cxn modelId="{E5FDD836-1D3E-46F0-8529-B3E474A6B0C9}" type="presParOf" srcId="{769C6431-BFA1-4A52-A765-3FAE0E4B6047}" destId="{7F2284C5-4743-4DED-BE38-BD879751DF21}" srcOrd="4" destOrd="0" presId="urn:microsoft.com/office/officeart/2005/8/layout/hierarchy3"/>
    <dgm:cxn modelId="{5B8DDDDE-5CFA-404F-8E38-6C9833C53942}" type="presParOf" srcId="{769C6431-BFA1-4A52-A765-3FAE0E4B6047}" destId="{4A8ED400-57B9-4767-B638-8CEA216BADE7}" srcOrd="5" destOrd="0" presId="urn:microsoft.com/office/officeart/2005/8/layout/hierarchy3"/>
    <dgm:cxn modelId="{C3427C41-CF51-46BF-B847-4961426B854F}" type="presParOf" srcId="{769C6431-BFA1-4A52-A765-3FAE0E4B6047}" destId="{E72B154D-6527-423F-9BC9-84D43F9F81C0}" srcOrd="6" destOrd="0" presId="urn:microsoft.com/office/officeart/2005/8/layout/hierarchy3"/>
    <dgm:cxn modelId="{259C7BA8-32F3-42AF-95C8-B215A04A2DEC}" type="presParOf" srcId="{769C6431-BFA1-4A52-A765-3FAE0E4B6047}" destId="{9D5B3944-52EC-4D74-B6C4-43217492DE0D}" srcOrd="7" destOrd="0" presId="urn:microsoft.com/office/officeart/2005/8/layout/hierarchy3"/>
    <dgm:cxn modelId="{49EF9E29-6676-4AF5-B419-6AD282BCC4F6}" type="presParOf" srcId="{78BA5CC0-1DFD-2F4C-B531-702F8B5A60D1}" destId="{75A4455A-638D-492E-BB32-68B5C3AF333C}" srcOrd="4" destOrd="0" presId="urn:microsoft.com/office/officeart/2005/8/layout/hierarchy3"/>
    <dgm:cxn modelId="{515F8B35-7839-4A2F-9F4E-4AABD527D51F}" type="presParOf" srcId="{75A4455A-638D-492E-BB32-68B5C3AF333C}" destId="{818F6E77-4422-4C19-969E-7CBB71855CE5}" srcOrd="0" destOrd="0" presId="urn:microsoft.com/office/officeart/2005/8/layout/hierarchy3"/>
    <dgm:cxn modelId="{FDF85025-0359-40A7-8251-5BC648FC1261}" type="presParOf" srcId="{818F6E77-4422-4C19-969E-7CBB71855CE5}" destId="{664042A6-5286-4DCB-AEBE-5B16F255AA29}" srcOrd="0" destOrd="0" presId="urn:microsoft.com/office/officeart/2005/8/layout/hierarchy3"/>
    <dgm:cxn modelId="{F424A103-5143-423B-BC86-54EEE0186A83}" type="presParOf" srcId="{818F6E77-4422-4C19-969E-7CBB71855CE5}" destId="{C86F2174-9615-4346-8D0E-7B0B16028098}" srcOrd="1" destOrd="0" presId="urn:microsoft.com/office/officeart/2005/8/layout/hierarchy3"/>
    <dgm:cxn modelId="{01D26114-F469-41DA-A70F-81B1B48789D6}" type="presParOf" srcId="{75A4455A-638D-492E-BB32-68B5C3AF333C}" destId="{66F13952-0949-43F4-87C9-52263778D8D3}" srcOrd="1" destOrd="0" presId="urn:microsoft.com/office/officeart/2005/8/layout/hierarchy3"/>
    <dgm:cxn modelId="{2773606F-0336-4526-AAFF-046582820AE4}" type="presParOf" srcId="{66F13952-0949-43F4-87C9-52263778D8D3}" destId="{6AAD2DC7-C912-4BA4-87BD-7F7EABD73171}" srcOrd="0" destOrd="0" presId="urn:microsoft.com/office/officeart/2005/8/layout/hierarchy3"/>
    <dgm:cxn modelId="{1C9A93AD-436C-4822-BA78-0BC78F14C0B3}" type="presParOf" srcId="{66F13952-0949-43F4-87C9-52263778D8D3}" destId="{B841D54D-38B1-42D2-B006-4AC805A3BDC3}" srcOrd="1" destOrd="0" presId="urn:microsoft.com/office/officeart/2005/8/layout/hierarchy3"/>
    <dgm:cxn modelId="{63957362-CFDC-4826-A344-A26919896051}" type="presParOf" srcId="{66F13952-0949-43F4-87C9-52263778D8D3}" destId="{87292CFB-2046-4A87-B903-F9D720F1E3EC}" srcOrd="2" destOrd="0" presId="urn:microsoft.com/office/officeart/2005/8/layout/hierarchy3"/>
    <dgm:cxn modelId="{834F866E-DF46-4C75-9246-70A6C7726B90}" type="presParOf" srcId="{66F13952-0949-43F4-87C9-52263778D8D3}" destId="{C6E9FEA8-584A-4AAF-A2ED-8519271F36A7}" srcOrd="3" destOrd="0" presId="urn:microsoft.com/office/officeart/2005/8/layout/hierarchy3"/>
    <dgm:cxn modelId="{3B9FE0ED-7EBA-4DC0-8971-A8339C0DED1B}" type="presParOf" srcId="{66F13952-0949-43F4-87C9-52263778D8D3}" destId="{307A492D-EA24-4D83-AB35-02C2C5E523E5}" srcOrd="4" destOrd="0" presId="urn:microsoft.com/office/officeart/2005/8/layout/hierarchy3"/>
    <dgm:cxn modelId="{80139C6A-A535-43AF-AC92-8B37B97BAB49}" type="presParOf" srcId="{66F13952-0949-43F4-87C9-52263778D8D3}" destId="{0F78FC8D-6895-4E4C-A421-EE4528B79930}" srcOrd="5" destOrd="0" presId="urn:microsoft.com/office/officeart/2005/8/layout/hierarchy3"/>
    <dgm:cxn modelId="{8D9402BB-51D1-4970-ACA2-A192BD3C44E6}" type="presParOf" srcId="{78BA5CC0-1DFD-2F4C-B531-702F8B5A60D1}" destId="{17758C29-EE1B-4D61-9788-FC7529CF13EA}" srcOrd="5" destOrd="0" presId="urn:microsoft.com/office/officeart/2005/8/layout/hierarchy3"/>
    <dgm:cxn modelId="{B1D780EB-9628-40DA-B3D8-838A962ADE66}" type="presParOf" srcId="{17758C29-EE1B-4D61-9788-FC7529CF13EA}" destId="{2EC734BF-4560-4010-80F1-2DBB6671B753}" srcOrd="0" destOrd="0" presId="urn:microsoft.com/office/officeart/2005/8/layout/hierarchy3"/>
    <dgm:cxn modelId="{F403B8E9-F067-478B-8FB9-DA104DEFA53E}" type="presParOf" srcId="{2EC734BF-4560-4010-80F1-2DBB6671B753}" destId="{DB853620-7809-4BA5-87D6-F6CD2F1939AE}" srcOrd="0" destOrd="0" presId="urn:microsoft.com/office/officeart/2005/8/layout/hierarchy3"/>
    <dgm:cxn modelId="{77D3DB52-D580-4FB8-8196-8D1E0E018192}" type="presParOf" srcId="{2EC734BF-4560-4010-80F1-2DBB6671B753}" destId="{5F2FA4D1-A22B-481C-8B8F-7DE6DC59EBED}" srcOrd="1" destOrd="0" presId="urn:microsoft.com/office/officeart/2005/8/layout/hierarchy3"/>
    <dgm:cxn modelId="{74129594-50FF-4EC6-9901-A714586B4C11}" type="presParOf" srcId="{17758C29-EE1B-4D61-9788-FC7529CF13EA}" destId="{DE9530F4-AEE8-402B-98AD-046679E3E1F2}" srcOrd="1" destOrd="0" presId="urn:microsoft.com/office/officeart/2005/8/layout/hierarchy3"/>
    <dgm:cxn modelId="{EB85432F-57E2-4E50-83E0-A0318CFFA490}" type="presParOf" srcId="{DE9530F4-AEE8-402B-98AD-046679E3E1F2}" destId="{0F6D2529-73C9-4F8E-921B-EDBD0FB243D6}" srcOrd="0" destOrd="0" presId="urn:microsoft.com/office/officeart/2005/8/layout/hierarchy3"/>
    <dgm:cxn modelId="{C3BA4E67-4DFE-4DA9-BB4E-AD332323FB0C}" type="presParOf" srcId="{DE9530F4-AEE8-402B-98AD-046679E3E1F2}" destId="{F5C90FCB-4049-4CC0-8246-5E8781F659F5}" srcOrd="1" destOrd="0" presId="urn:microsoft.com/office/officeart/2005/8/layout/hierarchy3"/>
    <dgm:cxn modelId="{3A3CBDA6-308D-4BCD-AAB9-A088E08DF147}" type="presParOf" srcId="{78BA5CC0-1DFD-2F4C-B531-702F8B5A60D1}" destId="{B53AD5BC-AA5B-46D4-80A5-84EAEA73B934}" srcOrd="6" destOrd="0" presId="urn:microsoft.com/office/officeart/2005/8/layout/hierarchy3"/>
    <dgm:cxn modelId="{7DDF7D90-9B5C-46F5-825A-D04861B3D0F2}" type="presParOf" srcId="{B53AD5BC-AA5B-46D4-80A5-84EAEA73B934}" destId="{AE688693-54B7-46C9-93F9-FFD02E474634}" srcOrd="0" destOrd="0" presId="urn:microsoft.com/office/officeart/2005/8/layout/hierarchy3"/>
    <dgm:cxn modelId="{9982B3B0-E1DD-488C-B870-2AA799F234A1}" type="presParOf" srcId="{AE688693-54B7-46C9-93F9-FFD02E474634}" destId="{0A630103-644F-4ED1-9818-00C6E34537CA}" srcOrd="0" destOrd="0" presId="urn:microsoft.com/office/officeart/2005/8/layout/hierarchy3"/>
    <dgm:cxn modelId="{B7B10238-AD0B-4A05-8628-6E478EF8B8AD}" type="presParOf" srcId="{AE688693-54B7-46C9-93F9-FFD02E474634}" destId="{8EDDB9EA-D0B7-4C25-B00C-8721E2E3376F}" srcOrd="1" destOrd="0" presId="urn:microsoft.com/office/officeart/2005/8/layout/hierarchy3"/>
    <dgm:cxn modelId="{ECBC00BB-D6D2-47B5-91CA-5F98496A8282}" type="presParOf" srcId="{B53AD5BC-AA5B-46D4-80A5-84EAEA73B934}" destId="{AA3BC873-4578-40BE-8DC6-29AABA33EC73}" srcOrd="1" destOrd="0" presId="urn:microsoft.com/office/officeart/2005/8/layout/hierarchy3"/>
    <dgm:cxn modelId="{7AD9ACEA-765D-4378-87FB-25117B644EFB}" type="presParOf" srcId="{AA3BC873-4578-40BE-8DC6-29AABA33EC73}" destId="{E4E300C3-BEB2-46CE-8F6E-D5189FBF75E4}" srcOrd="0" destOrd="0" presId="urn:microsoft.com/office/officeart/2005/8/layout/hierarchy3"/>
    <dgm:cxn modelId="{D6322637-23C4-44FF-8161-D155730C4FBF}" type="presParOf" srcId="{AA3BC873-4578-40BE-8DC6-29AABA33EC73}" destId="{2778E630-C01E-40C8-A6A6-D1EE9F22056A}" srcOrd="1" destOrd="0" presId="urn:microsoft.com/office/officeart/2005/8/layout/hierarchy3"/>
    <dgm:cxn modelId="{31B173AB-9054-4962-A90C-0CAABF4AF4B1}" type="presParOf" srcId="{AA3BC873-4578-40BE-8DC6-29AABA33EC73}" destId="{66F2C8EC-CCD5-4791-8E01-D4AD3D9E7796}" srcOrd="2" destOrd="0" presId="urn:microsoft.com/office/officeart/2005/8/layout/hierarchy3"/>
    <dgm:cxn modelId="{F82B9E30-EC29-4F64-968C-55AF27DA1F01}" type="presParOf" srcId="{AA3BC873-4578-40BE-8DC6-29AABA33EC73}" destId="{80C1B96A-1588-4ED2-B4CC-EC09774C77B2}" srcOrd="3" destOrd="0" presId="urn:microsoft.com/office/officeart/2005/8/layout/hierarchy3"/>
    <dgm:cxn modelId="{83A1BD85-7785-49EB-B5F1-D5E9052C2918}" type="presParOf" srcId="{AA3BC873-4578-40BE-8DC6-29AABA33EC73}" destId="{2B264250-35D0-4C01-A34D-27257D12456D}" srcOrd="4" destOrd="0" presId="urn:microsoft.com/office/officeart/2005/8/layout/hierarchy3"/>
    <dgm:cxn modelId="{3DFCC598-CA8A-4828-B624-E54A58B99454}" type="presParOf" srcId="{AA3BC873-4578-40BE-8DC6-29AABA33EC73}" destId="{5F453851-D157-4B40-B4A4-AF5DC970EFF4}" srcOrd="5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AF581C4-DBD0-AE4B-B277-7391B1D1F755}">
      <dsp:nvSpPr>
        <dsp:cNvPr id="0" name=""/>
        <dsp:cNvSpPr/>
      </dsp:nvSpPr>
      <dsp:spPr>
        <a:xfrm>
          <a:off x="246976" y="0"/>
          <a:ext cx="1231378" cy="615689"/>
        </a:xfrm>
        <a:prstGeom prst="roundRect">
          <a:avLst>
            <a:gd name="adj" fmla="val 10000"/>
          </a:avLst>
        </a:prstGeom>
        <a:solidFill>
          <a:srgbClr val="005595"/>
        </a:soli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lvl="0" algn="ctr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>
              <a:latin typeface="+mn-lt"/>
            </a:rPr>
            <a:t>R&amp;D</a:t>
          </a:r>
          <a:endParaRPr lang="en-US" sz="1100" kern="1200" dirty="0">
            <a:latin typeface="+mn-lt"/>
          </a:endParaRPr>
        </a:p>
      </dsp:txBody>
      <dsp:txXfrm>
        <a:off x="265009" y="18033"/>
        <a:ext cx="1195312" cy="579623"/>
      </dsp:txXfrm>
    </dsp:sp>
    <dsp:sp modelId="{0C5F0AB8-C854-4E46-911F-93793623276B}">
      <dsp:nvSpPr>
        <dsp:cNvPr id="0" name=""/>
        <dsp:cNvSpPr/>
      </dsp:nvSpPr>
      <dsp:spPr>
        <a:xfrm>
          <a:off x="370114" y="615689"/>
          <a:ext cx="127287" cy="46214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62140"/>
              </a:lnTo>
              <a:lnTo>
                <a:pt x="127287" y="462140"/>
              </a:lnTo>
            </a:path>
          </a:pathLst>
        </a:custGeom>
        <a:noFill/>
        <a:ln w="12700" cap="flat" cmpd="sng" algn="ctr">
          <a:solidFill>
            <a:schemeClr val="accent3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C5CE96C-6206-B747-8EEC-2DF22AB48FD1}">
      <dsp:nvSpPr>
        <dsp:cNvPr id="0" name=""/>
        <dsp:cNvSpPr/>
      </dsp:nvSpPr>
      <dsp:spPr>
        <a:xfrm>
          <a:off x="497402" y="769984"/>
          <a:ext cx="1152048" cy="61568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lvl="0" algn="ctr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>
              <a:latin typeface="+mn-lt"/>
            </a:rPr>
            <a:t>Lab tests</a:t>
          </a:r>
          <a:endParaRPr lang="en-US" sz="1100" kern="1200" dirty="0">
            <a:latin typeface="+mn-lt"/>
          </a:endParaRPr>
        </a:p>
      </dsp:txBody>
      <dsp:txXfrm>
        <a:off x="515435" y="788017"/>
        <a:ext cx="1115982" cy="579623"/>
      </dsp:txXfrm>
    </dsp:sp>
    <dsp:sp modelId="{B98B1321-52AC-9F4F-8345-5EDAC9D762D3}">
      <dsp:nvSpPr>
        <dsp:cNvPr id="0" name=""/>
        <dsp:cNvSpPr/>
      </dsp:nvSpPr>
      <dsp:spPr>
        <a:xfrm>
          <a:off x="370114" y="615689"/>
          <a:ext cx="127287" cy="123175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31752"/>
              </a:lnTo>
              <a:lnTo>
                <a:pt x="127287" y="1231752"/>
              </a:lnTo>
            </a:path>
          </a:pathLst>
        </a:custGeom>
        <a:noFill/>
        <a:ln w="12700" cap="flat" cmpd="sng" algn="ctr">
          <a:solidFill>
            <a:schemeClr val="accent3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125B2FA-B8EA-2043-A049-83855FC02BEB}">
      <dsp:nvSpPr>
        <dsp:cNvPr id="0" name=""/>
        <dsp:cNvSpPr/>
      </dsp:nvSpPr>
      <dsp:spPr>
        <a:xfrm>
          <a:off x="497402" y="1539596"/>
          <a:ext cx="1152048" cy="61568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lvl="0" algn="ctr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>
              <a:latin typeface="+mn-lt"/>
            </a:rPr>
            <a:t>Prototypes</a:t>
          </a:r>
          <a:endParaRPr lang="en-US" sz="1100" kern="1200" dirty="0">
            <a:latin typeface="+mn-lt"/>
          </a:endParaRPr>
        </a:p>
      </dsp:txBody>
      <dsp:txXfrm>
        <a:off x="515435" y="1557629"/>
        <a:ext cx="1115982" cy="579623"/>
      </dsp:txXfrm>
    </dsp:sp>
    <dsp:sp modelId="{15042BB0-E0DB-4C76-897F-663F0B901064}">
      <dsp:nvSpPr>
        <dsp:cNvPr id="0" name=""/>
        <dsp:cNvSpPr/>
      </dsp:nvSpPr>
      <dsp:spPr>
        <a:xfrm>
          <a:off x="370114" y="615689"/>
          <a:ext cx="127287" cy="200136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01363"/>
              </a:lnTo>
              <a:lnTo>
                <a:pt x="127287" y="2001363"/>
              </a:lnTo>
            </a:path>
          </a:pathLst>
        </a:custGeom>
        <a:noFill/>
        <a:ln w="12700" cap="flat" cmpd="sng" algn="ctr">
          <a:solidFill>
            <a:schemeClr val="accent3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E3818F6-EA1D-433B-88EA-949786B50AB5}">
      <dsp:nvSpPr>
        <dsp:cNvPr id="0" name=""/>
        <dsp:cNvSpPr/>
      </dsp:nvSpPr>
      <dsp:spPr>
        <a:xfrm>
          <a:off x="497402" y="2309208"/>
          <a:ext cx="1152048" cy="61568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>
              <a:latin typeface="+mn-lt"/>
            </a:rPr>
            <a:t>Project research</a:t>
          </a:r>
          <a:endParaRPr lang="en-US" sz="1100" kern="1200" dirty="0">
            <a:latin typeface="+mn-lt"/>
          </a:endParaRPr>
        </a:p>
      </dsp:txBody>
      <dsp:txXfrm>
        <a:off x="515435" y="2327241"/>
        <a:ext cx="1115982" cy="579623"/>
      </dsp:txXfrm>
    </dsp:sp>
    <dsp:sp modelId="{DFA949BC-579D-B348-9611-BC4127EB2BB6}">
      <dsp:nvSpPr>
        <dsp:cNvPr id="0" name=""/>
        <dsp:cNvSpPr/>
      </dsp:nvSpPr>
      <dsp:spPr>
        <a:xfrm>
          <a:off x="370114" y="615689"/>
          <a:ext cx="127287" cy="277097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770975"/>
              </a:lnTo>
              <a:lnTo>
                <a:pt x="127287" y="2770975"/>
              </a:lnTo>
            </a:path>
          </a:pathLst>
        </a:custGeom>
        <a:noFill/>
        <a:ln w="12700" cap="flat" cmpd="sng" algn="ctr">
          <a:solidFill>
            <a:schemeClr val="accent3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F49E805-4A24-1444-AA77-FDD6C5A30822}">
      <dsp:nvSpPr>
        <dsp:cNvPr id="0" name=""/>
        <dsp:cNvSpPr/>
      </dsp:nvSpPr>
      <dsp:spPr>
        <a:xfrm>
          <a:off x="497402" y="3078820"/>
          <a:ext cx="1152048" cy="61568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lvl="0" algn="ctr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>
              <a:latin typeface="+mn-lt"/>
            </a:rPr>
            <a:t>Recipe development</a:t>
          </a:r>
          <a:endParaRPr lang="en-US" sz="1100" kern="1200" dirty="0">
            <a:latin typeface="+mn-lt"/>
          </a:endParaRPr>
        </a:p>
      </dsp:txBody>
      <dsp:txXfrm>
        <a:off x="515435" y="3096853"/>
        <a:ext cx="1115982" cy="579623"/>
      </dsp:txXfrm>
    </dsp:sp>
    <dsp:sp modelId="{647A3B82-1D64-40FC-BE9B-5C24C1ADBE22}">
      <dsp:nvSpPr>
        <dsp:cNvPr id="0" name=""/>
        <dsp:cNvSpPr/>
      </dsp:nvSpPr>
      <dsp:spPr>
        <a:xfrm>
          <a:off x="370114" y="615689"/>
          <a:ext cx="127287" cy="354058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540587"/>
              </a:lnTo>
              <a:lnTo>
                <a:pt x="127287" y="3540587"/>
              </a:lnTo>
            </a:path>
          </a:pathLst>
        </a:custGeom>
        <a:noFill/>
        <a:ln w="12700" cap="flat" cmpd="sng" algn="ctr">
          <a:solidFill>
            <a:schemeClr val="accent3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E65CB8F-D900-473A-9DFA-AF4EA0EEF074}">
      <dsp:nvSpPr>
        <dsp:cNvPr id="0" name=""/>
        <dsp:cNvSpPr/>
      </dsp:nvSpPr>
      <dsp:spPr>
        <a:xfrm>
          <a:off x="497402" y="3848432"/>
          <a:ext cx="1152048" cy="61568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lvl="0" algn="ctr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>
              <a:latin typeface="+mn-lt"/>
            </a:rPr>
            <a:t>Strategy</a:t>
          </a:r>
          <a:endParaRPr lang="en-US" sz="1100" kern="1200" dirty="0">
            <a:latin typeface="+mn-lt"/>
          </a:endParaRPr>
        </a:p>
      </dsp:txBody>
      <dsp:txXfrm>
        <a:off x="515435" y="3866465"/>
        <a:ext cx="1115982" cy="579623"/>
      </dsp:txXfrm>
    </dsp:sp>
    <dsp:sp modelId="{C97CAC86-D00F-1B48-A59F-B11F37696801}">
      <dsp:nvSpPr>
        <dsp:cNvPr id="0" name=""/>
        <dsp:cNvSpPr/>
      </dsp:nvSpPr>
      <dsp:spPr>
        <a:xfrm>
          <a:off x="1786200" y="0"/>
          <a:ext cx="1231378" cy="615689"/>
        </a:xfrm>
        <a:prstGeom prst="roundRect">
          <a:avLst>
            <a:gd name="adj" fmla="val 10000"/>
          </a:avLst>
        </a:prstGeom>
        <a:solidFill>
          <a:srgbClr val="005595"/>
        </a:soli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lvl="0" algn="ctr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>
              <a:latin typeface="+mn-lt"/>
            </a:rPr>
            <a:t>Manufacturing</a:t>
          </a:r>
          <a:endParaRPr lang="en-US" sz="1100" kern="1200" dirty="0">
            <a:latin typeface="+mn-lt"/>
          </a:endParaRPr>
        </a:p>
      </dsp:txBody>
      <dsp:txXfrm>
        <a:off x="1804233" y="18033"/>
        <a:ext cx="1195312" cy="579623"/>
      </dsp:txXfrm>
    </dsp:sp>
    <dsp:sp modelId="{C9E58E8B-4048-1C42-871D-8CB95630C6A6}">
      <dsp:nvSpPr>
        <dsp:cNvPr id="0" name=""/>
        <dsp:cNvSpPr/>
      </dsp:nvSpPr>
      <dsp:spPr>
        <a:xfrm>
          <a:off x="1909338" y="615689"/>
          <a:ext cx="127287" cy="46214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62140"/>
              </a:lnTo>
              <a:lnTo>
                <a:pt x="127287" y="462140"/>
              </a:lnTo>
            </a:path>
          </a:pathLst>
        </a:custGeom>
        <a:noFill/>
        <a:ln w="12700" cap="flat" cmpd="sng" algn="ctr">
          <a:solidFill>
            <a:schemeClr val="accent3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52F9D28-43C5-684B-920C-8C1F21AAD2A1}">
      <dsp:nvSpPr>
        <dsp:cNvPr id="0" name=""/>
        <dsp:cNvSpPr/>
      </dsp:nvSpPr>
      <dsp:spPr>
        <a:xfrm>
          <a:off x="2036626" y="769984"/>
          <a:ext cx="1156058" cy="61568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lvl="0" algn="ctr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>
              <a:latin typeface="+mn-lt"/>
            </a:rPr>
            <a:t>Processes</a:t>
          </a:r>
          <a:endParaRPr lang="en-US" sz="1100" kern="1200" dirty="0">
            <a:latin typeface="+mn-lt"/>
          </a:endParaRPr>
        </a:p>
      </dsp:txBody>
      <dsp:txXfrm>
        <a:off x="2054659" y="788017"/>
        <a:ext cx="1119992" cy="579623"/>
      </dsp:txXfrm>
    </dsp:sp>
    <dsp:sp modelId="{3341DA18-7250-7B42-8A7E-22740569A56E}">
      <dsp:nvSpPr>
        <dsp:cNvPr id="0" name=""/>
        <dsp:cNvSpPr/>
      </dsp:nvSpPr>
      <dsp:spPr>
        <a:xfrm>
          <a:off x="1909338" y="615689"/>
          <a:ext cx="127287" cy="123175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31752"/>
              </a:lnTo>
              <a:lnTo>
                <a:pt x="127287" y="1231752"/>
              </a:lnTo>
            </a:path>
          </a:pathLst>
        </a:custGeom>
        <a:noFill/>
        <a:ln w="12700" cap="flat" cmpd="sng" algn="ctr">
          <a:solidFill>
            <a:schemeClr val="accent3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842E6E3-F2FB-9B43-9B75-08A7748D6A75}">
      <dsp:nvSpPr>
        <dsp:cNvPr id="0" name=""/>
        <dsp:cNvSpPr/>
      </dsp:nvSpPr>
      <dsp:spPr>
        <a:xfrm>
          <a:off x="2036626" y="1539596"/>
          <a:ext cx="1156058" cy="61568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lvl="0" algn="ctr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>
              <a:latin typeface="+mn-lt"/>
            </a:rPr>
            <a:t>Equipment</a:t>
          </a:r>
          <a:endParaRPr lang="en-US" sz="1100" kern="1200" dirty="0">
            <a:latin typeface="+mn-lt"/>
          </a:endParaRPr>
        </a:p>
      </dsp:txBody>
      <dsp:txXfrm>
        <a:off x="2054659" y="1557629"/>
        <a:ext cx="1119992" cy="579623"/>
      </dsp:txXfrm>
    </dsp:sp>
    <dsp:sp modelId="{DEE6937E-73B4-2547-8916-C28998EB638C}">
      <dsp:nvSpPr>
        <dsp:cNvPr id="0" name=""/>
        <dsp:cNvSpPr/>
      </dsp:nvSpPr>
      <dsp:spPr>
        <a:xfrm>
          <a:off x="1909338" y="615689"/>
          <a:ext cx="127287" cy="200136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01363"/>
              </a:lnTo>
              <a:lnTo>
                <a:pt x="127287" y="2001363"/>
              </a:lnTo>
            </a:path>
          </a:pathLst>
        </a:custGeom>
        <a:noFill/>
        <a:ln w="12700" cap="flat" cmpd="sng" algn="ctr">
          <a:solidFill>
            <a:schemeClr val="accent3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FF00FD2-23DF-0B4D-9A83-924EE9BD1260}">
      <dsp:nvSpPr>
        <dsp:cNvPr id="0" name=""/>
        <dsp:cNvSpPr/>
      </dsp:nvSpPr>
      <dsp:spPr>
        <a:xfrm>
          <a:off x="2036626" y="2309208"/>
          <a:ext cx="1156058" cy="61568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lvl="0" algn="ctr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>
              <a:latin typeface="+mn-lt"/>
            </a:rPr>
            <a:t>Recipes</a:t>
          </a:r>
          <a:endParaRPr lang="en-US" sz="1100" kern="1200" dirty="0">
            <a:latin typeface="+mn-lt"/>
          </a:endParaRPr>
        </a:p>
      </dsp:txBody>
      <dsp:txXfrm>
        <a:off x="2054659" y="2327241"/>
        <a:ext cx="1119992" cy="579623"/>
      </dsp:txXfrm>
    </dsp:sp>
    <dsp:sp modelId="{D6356D10-3A48-4747-9AC9-E7B0C4DC1D83}">
      <dsp:nvSpPr>
        <dsp:cNvPr id="0" name=""/>
        <dsp:cNvSpPr/>
      </dsp:nvSpPr>
      <dsp:spPr>
        <a:xfrm>
          <a:off x="3325424" y="0"/>
          <a:ext cx="1231378" cy="615689"/>
        </a:xfrm>
        <a:prstGeom prst="roundRect">
          <a:avLst>
            <a:gd name="adj" fmla="val 10000"/>
          </a:avLst>
        </a:prstGeom>
        <a:solidFill>
          <a:srgbClr val="005595"/>
        </a:soli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lvl="0" algn="ctr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>
              <a:latin typeface="+mn-lt"/>
            </a:rPr>
            <a:t>Marketing</a:t>
          </a:r>
          <a:endParaRPr lang="en-US" sz="1100" kern="1200" dirty="0">
            <a:latin typeface="+mn-lt"/>
          </a:endParaRPr>
        </a:p>
      </dsp:txBody>
      <dsp:txXfrm>
        <a:off x="3343457" y="18033"/>
        <a:ext cx="1195312" cy="579623"/>
      </dsp:txXfrm>
    </dsp:sp>
    <dsp:sp modelId="{AFD0113E-D888-E44A-A3BD-C6E5CCAFE38A}">
      <dsp:nvSpPr>
        <dsp:cNvPr id="0" name=""/>
        <dsp:cNvSpPr/>
      </dsp:nvSpPr>
      <dsp:spPr>
        <a:xfrm>
          <a:off x="3448562" y="615689"/>
          <a:ext cx="127287" cy="46214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62140"/>
              </a:lnTo>
              <a:lnTo>
                <a:pt x="127287" y="462140"/>
              </a:lnTo>
            </a:path>
          </a:pathLst>
        </a:custGeom>
        <a:noFill/>
        <a:ln w="12700" cap="flat" cmpd="sng" algn="ctr">
          <a:solidFill>
            <a:schemeClr val="accent3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43179FA-CBEE-6B4B-9713-03A1C08AE4CF}">
      <dsp:nvSpPr>
        <dsp:cNvPr id="0" name=""/>
        <dsp:cNvSpPr/>
      </dsp:nvSpPr>
      <dsp:spPr>
        <a:xfrm>
          <a:off x="3575849" y="769984"/>
          <a:ext cx="1189019" cy="61568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lvl="0" algn="ctr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>
              <a:latin typeface="+mn-lt"/>
            </a:rPr>
            <a:t>Advertising plans</a:t>
          </a:r>
          <a:endParaRPr lang="en-US" sz="1100" kern="1200" dirty="0">
            <a:latin typeface="+mn-lt"/>
          </a:endParaRPr>
        </a:p>
      </dsp:txBody>
      <dsp:txXfrm>
        <a:off x="3593882" y="788017"/>
        <a:ext cx="1152953" cy="579623"/>
      </dsp:txXfrm>
    </dsp:sp>
    <dsp:sp modelId="{620EBDF4-D8F9-3B41-80A6-214881287113}">
      <dsp:nvSpPr>
        <dsp:cNvPr id="0" name=""/>
        <dsp:cNvSpPr/>
      </dsp:nvSpPr>
      <dsp:spPr>
        <a:xfrm>
          <a:off x="3448562" y="615689"/>
          <a:ext cx="127287" cy="123175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31752"/>
              </a:lnTo>
              <a:lnTo>
                <a:pt x="127287" y="1231752"/>
              </a:lnTo>
            </a:path>
          </a:pathLst>
        </a:custGeom>
        <a:noFill/>
        <a:ln w="12700" cap="flat" cmpd="sng" algn="ctr">
          <a:solidFill>
            <a:schemeClr val="accent3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D6491C2-4C28-9E44-B7DC-560C16A50FAA}">
      <dsp:nvSpPr>
        <dsp:cNvPr id="0" name=""/>
        <dsp:cNvSpPr/>
      </dsp:nvSpPr>
      <dsp:spPr>
        <a:xfrm>
          <a:off x="3575849" y="1539596"/>
          <a:ext cx="1189019" cy="61568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lvl="0" algn="ctr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>
              <a:latin typeface="+mn-lt"/>
            </a:rPr>
            <a:t>Consumer surveys</a:t>
          </a:r>
          <a:endParaRPr lang="en-US" sz="1100" kern="1200" dirty="0">
            <a:latin typeface="+mn-lt"/>
          </a:endParaRPr>
        </a:p>
      </dsp:txBody>
      <dsp:txXfrm>
        <a:off x="3593882" y="1557629"/>
        <a:ext cx="1152953" cy="579623"/>
      </dsp:txXfrm>
    </dsp:sp>
    <dsp:sp modelId="{5E86D48E-63CE-4240-972D-318B65DA4F56}">
      <dsp:nvSpPr>
        <dsp:cNvPr id="0" name=""/>
        <dsp:cNvSpPr/>
      </dsp:nvSpPr>
      <dsp:spPr>
        <a:xfrm>
          <a:off x="3448562" y="615689"/>
          <a:ext cx="127287" cy="200136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01363"/>
              </a:lnTo>
              <a:lnTo>
                <a:pt x="127287" y="2001363"/>
              </a:lnTo>
            </a:path>
          </a:pathLst>
        </a:custGeom>
        <a:noFill/>
        <a:ln w="12700" cap="flat" cmpd="sng" algn="ctr">
          <a:solidFill>
            <a:schemeClr val="accent3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821D4F1-01C9-9845-A2FD-C867C3F61DD3}">
      <dsp:nvSpPr>
        <dsp:cNvPr id="0" name=""/>
        <dsp:cNvSpPr/>
      </dsp:nvSpPr>
      <dsp:spPr>
        <a:xfrm>
          <a:off x="3575849" y="2309208"/>
          <a:ext cx="1189019" cy="61568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lvl="0" algn="ctr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>
              <a:latin typeface="+mn-lt"/>
            </a:rPr>
            <a:t>Product Pipeline</a:t>
          </a:r>
          <a:endParaRPr lang="en-US" sz="1100" kern="1200" dirty="0">
            <a:latin typeface="+mn-lt"/>
          </a:endParaRPr>
        </a:p>
      </dsp:txBody>
      <dsp:txXfrm>
        <a:off x="3593882" y="2327241"/>
        <a:ext cx="1152953" cy="579623"/>
      </dsp:txXfrm>
    </dsp:sp>
    <dsp:sp modelId="{DE4EB5B7-BFD8-46F5-84DE-72085F652AF6}">
      <dsp:nvSpPr>
        <dsp:cNvPr id="0" name=""/>
        <dsp:cNvSpPr/>
      </dsp:nvSpPr>
      <dsp:spPr>
        <a:xfrm>
          <a:off x="3448562" y="615689"/>
          <a:ext cx="127287" cy="277097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770975"/>
              </a:lnTo>
              <a:lnTo>
                <a:pt x="127287" y="2770975"/>
              </a:lnTo>
            </a:path>
          </a:pathLst>
        </a:custGeom>
        <a:noFill/>
        <a:ln w="12700" cap="flat" cmpd="sng" algn="ctr">
          <a:solidFill>
            <a:schemeClr val="accent3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DBF39BF-F061-40A9-BD93-8924C8B341DE}">
      <dsp:nvSpPr>
        <dsp:cNvPr id="0" name=""/>
        <dsp:cNvSpPr/>
      </dsp:nvSpPr>
      <dsp:spPr>
        <a:xfrm>
          <a:off x="3575849" y="3078820"/>
          <a:ext cx="1189019" cy="61568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lvl="0" algn="ctr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>
              <a:latin typeface="+mn-lt"/>
            </a:rPr>
            <a:t>Strategy</a:t>
          </a:r>
          <a:endParaRPr lang="en-US" sz="1100" kern="1200" dirty="0">
            <a:latin typeface="+mn-lt"/>
          </a:endParaRPr>
        </a:p>
      </dsp:txBody>
      <dsp:txXfrm>
        <a:off x="3593882" y="3096853"/>
        <a:ext cx="1152953" cy="579623"/>
      </dsp:txXfrm>
    </dsp:sp>
    <dsp:sp modelId="{36DDA924-0E17-4728-845C-D2028337F73C}">
      <dsp:nvSpPr>
        <dsp:cNvPr id="0" name=""/>
        <dsp:cNvSpPr/>
      </dsp:nvSpPr>
      <dsp:spPr>
        <a:xfrm>
          <a:off x="4868797" y="373"/>
          <a:ext cx="1231378" cy="615689"/>
        </a:xfrm>
        <a:prstGeom prst="roundRect">
          <a:avLst>
            <a:gd name="adj" fmla="val 10000"/>
          </a:avLst>
        </a:prstGeom>
        <a:solidFill>
          <a:srgbClr val="005595"/>
        </a:soli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lvl="0" algn="ctr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>
              <a:latin typeface="+mn-lt"/>
            </a:rPr>
            <a:t>Sales</a:t>
          </a:r>
          <a:endParaRPr lang="en-US" sz="1100" kern="1200" dirty="0">
            <a:latin typeface="+mn-lt"/>
          </a:endParaRPr>
        </a:p>
      </dsp:txBody>
      <dsp:txXfrm>
        <a:off x="4886830" y="18406"/>
        <a:ext cx="1195312" cy="579623"/>
      </dsp:txXfrm>
    </dsp:sp>
    <dsp:sp modelId="{7B9216F9-F6C6-429E-B06D-B1F25CCCAF40}">
      <dsp:nvSpPr>
        <dsp:cNvPr id="0" name=""/>
        <dsp:cNvSpPr/>
      </dsp:nvSpPr>
      <dsp:spPr>
        <a:xfrm>
          <a:off x="4991935" y="616062"/>
          <a:ext cx="123137" cy="46176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61767"/>
              </a:lnTo>
              <a:lnTo>
                <a:pt x="123137" y="461767"/>
              </a:lnTo>
            </a:path>
          </a:pathLst>
        </a:custGeom>
        <a:noFill/>
        <a:ln w="12700" cap="flat" cmpd="sng" algn="ctr">
          <a:solidFill>
            <a:schemeClr val="accent3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1B42BC8-8BA6-42EF-AF89-8DA2C6F90522}">
      <dsp:nvSpPr>
        <dsp:cNvPr id="0" name=""/>
        <dsp:cNvSpPr/>
      </dsp:nvSpPr>
      <dsp:spPr>
        <a:xfrm>
          <a:off x="5115073" y="769984"/>
          <a:ext cx="1159367" cy="61568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lvl="0" algn="ctr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>
              <a:latin typeface="+mn-lt"/>
            </a:rPr>
            <a:t>Incentive plans</a:t>
          </a:r>
          <a:endParaRPr lang="en-US" sz="1100" kern="1200" dirty="0">
            <a:latin typeface="+mn-lt"/>
          </a:endParaRPr>
        </a:p>
      </dsp:txBody>
      <dsp:txXfrm>
        <a:off x="5133106" y="788017"/>
        <a:ext cx="1123301" cy="579623"/>
      </dsp:txXfrm>
    </dsp:sp>
    <dsp:sp modelId="{EF900CB4-A531-4403-BDE4-88A3924761BB}">
      <dsp:nvSpPr>
        <dsp:cNvPr id="0" name=""/>
        <dsp:cNvSpPr/>
      </dsp:nvSpPr>
      <dsp:spPr>
        <a:xfrm>
          <a:off x="4991935" y="616062"/>
          <a:ext cx="123137" cy="123137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31378"/>
              </a:lnTo>
              <a:lnTo>
                <a:pt x="123137" y="1231378"/>
              </a:lnTo>
            </a:path>
          </a:pathLst>
        </a:custGeom>
        <a:noFill/>
        <a:ln w="12700" cap="flat" cmpd="sng" algn="ctr">
          <a:solidFill>
            <a:schemeClr val="accent3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6AD5FF6-F4F2-4719-84E2-B5630DDEE557}">
      <dsp:nvSpPr>
        <dsp:cNvPr id="0" name=""/>
        <dsp:cNvSpPr/>
      </dsp:nvSpPr>
      <dsp:spPr>
        <a:xfrm>
          <a:off x="5115073" y="1539596"/>
          <a:ext cx="1159367" cy="61568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lvl="0" algn="ctr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>
              <a:latin typeface="+mn-lt"/>
            </a:rPr>
            <a:t>Customer contact lists</a:t>
          </a:r>
          <a:endParaRPr lang="en-US" sz="1100" kern="1200" dirty="0">
            <a:latin typeface="+mn-lt"/>
          </a:endParaRPr>
        </a:p>
      </dsp:txBody>
      <dsp:txXfrm>
        <a:off x="5133106" y="1557629"/>
        <a:ext cx="1123301" cy="579623"/>
      </dsp:txXfrm>
    </dsp:sp>
    <dsp:sp modelId="{7F2284C5-4743-4DED-BE38-BD879751DF21}">
      <dsp:nvSpPr>
        <dsp:cNvPr id="0" name=""/>
        <dsp:cNvSpPr/>
      </dsp:nvSpPr>
      <dsp:spPr>
        <a:xfrm>
          <a:off x="4991935" y="616062"/>
          <a:ext cx="123137" cy="200099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00990"/>
              </a:lnTo>
              <a:lnTo>
                <a:pt x="123137" y="2000990"/>
              </a:lnTo>
            </a:path>
          </a:pathLst>
        </a:custGeom>
        <a:noFill/>
        <a:ln w="12700" cap="flat" cmpd="sng" algn="ctr">
          <a:solidFill>
            <a:schemeClr val="accent3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A8ED400-57B9-4767-B638-8CEA216BADE7}">
      <dsp:nvSpPr>
        <dsp:cNvPr id="0" name=""/>
        <dsp:cNvSpPr/>
      </dsp:nvSpPr>
      <dsp:spPr>
        <a:xfrm>
          <a:off x="5115073" y="2309208"/>
          <a:ext cx="1159367" cy="61568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lvl="0" algn="ctr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>
              <a:latin typeface="+mn-lt"/>
            </a:rPr>
            <a:t>Sales promotions</a:t>
          </a:r>
          <a:endParaRPr lang="en-US" sz="1100" kern="1200" dirty="0">
            <a:latin typeface="+mn-lt"/>
          </a:endParaRPr>
        </a:p>
      </dsp:txBody>
      <dsp:txXfrm>
        <a:off x="5133106" y="2327241"/>
        <a:ext cx="1123301" cy="579623"/>
      </dsp:txXfrm>
    </dsp:sp>
    <dsp:sp modelId="{E72B154D-6527-423F-9BC9-84D43F9F81C0}">
      <dsp:nvSpPr>
        <dsp:cNvPr id="0" name=""/>
        <dsp:cNvSpPr/>
      </dsp:nvSpPr>
      <dsp:spPr>
        <a:xfrm>
          <a:off x="4991935" y="616062"/>
          <a:ext cx="123137" cy="277060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770602"/>
              </a:lnTo>
              <a:lnTo>
                <a:pt x="123137" y="2770602"/>
              </a:lnTo>
            </a:path>
          </a:pathLst>
        </a:custGeom>
        <a:noFill/>
        <a:ln w="12700" cap="flat" cmpd="sng" algn="ctr">
          <a:solidFill>
            <a:schemeClr val="accent3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D5B3944-52EC-4D74-B6C4-43217492DE0D}">
      <dsp:nvSpPr>
        <dsp:cNvPr id="0" name=""/>
        <dsp:cNvSpPr/>
      </dsp:nvSpPr>
      <dsp:spPr>
        <a:xfrm>
          <a:off x="5115073" y="3078820"/>
          <a:ext cx="1159367" cy="61568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lvl="0" algn="ctr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>
              <a:latin typeface="+mn-lt"/>
            </a:rPr>
            <a:t>Strategy</a:t>
          </a:r>
          <a:endParaRPr lang="en-US" sz="1100" kern="1200" dirty="0">
            <a:latin typeface="+mn-lt"/>
          </a:endParaRPr>
        </a:p>
      </dsp:txBody>
      <dsp:txXfrm>
        <a:off x="5133106" y="3096853"/>
        <a:ext cx="1123301" cy="579623"/>
      </dsp:txXfrm>
    </dsp:sp>
    <dsp:sp modelId="{664042A6-5286-4DCB-AEBE-5B16F255AA29}">
      <dsp:nvSpPr>
        <dsp:cNvPr id="0" name=""/>
        <dsp:cNvSpPr/>
      </dsp:nvSpPr>
      <dsp:spPr>
        <a:xfrm>
          <a:off x="6408021" y="373"/>
          <a:ext cx="1231378" cy="615689"/>
        </a:xfrm>
        <a:prstGeom prst="roundRect">
          <a:avLst>
            <a:gd name="adj" fmla="val 10000"/>
          </a:avLst>
        </a:prstGeom>
        <a:solidFill>
          <a:srgbClr val="005595"/>
        </a:soli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lvl="0" algn="ctr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>
              <a:latin typeface="+mn-lt"/>
            </a:rPr>
            <a:t>Financial</a:t>
          </a:r>
          <a:endParaRPr lang="en-US" sz="1100" kern="1200" dirty="0">
            <a:latin typeface="+mn-lt"/>
          </a:endParaRPr>
        </a:p>
      </dsp:txBody>
      <dsp:txXfrm>
        <a:off x="6426054" y="18406"/>
        <a:ext cx="1195312" cy="579623"/>
      </dsp:txXfrm>
    </dsp:sp>
    <dsp:sp modelId="{6AAD2DC7-C912-4BA4-87BD-7F7EABD73171}">
      <dsp:nvSpPr>
        <dsp:cNvPr id="0" name=""/>
        <dsp:cNvSpPr/>
      </dsp:nvSpPr>
      <dsp:spPr>
        <a:xfrm>
          <a:off x="6531159" y="616062"/>
          <a:ext cx="123137" cy="46176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61767"/>
              </a:lnTo>
              <a:lnTo>
                <a:pt x="123137" y="461767"/>
              </a:lnTo>
            </a:path>
          </a:pathLst>
        </a:custGeom>
        <a:noFill/>
        <a:ln w="12700" cap="flat" cmpd="sng" algn="ctr">
          <a:solidFill>
            <a:schemeClr val="accent3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841D54D-38B1-42D2-B006-4AC805A3BDC3}">
      <dsp:nvSpPr>
        <dsp:cNvPr id="0" name=""/>
        <dsp:cNvSpPr/>
      </dsp:nvSpPr>
      <dsp:spPr>
        <a:xfrm>
          <a:off x="6654297" y="769984"/>
          <a:ext cx="1200052" cy="61568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lvl="0" algn="ctr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>
              <a:latin typeface="+mn-lt"/>
            </a:rPr>
            <a:t>Finance plans</a:t>
          </a:r>
          <a:endParaRPr lang="en-US" sz="1100" kern="1200" dirty="0">
            <a:latin typeface="+mn-lt"/>
          </a:endParaRPr>
        </a:p>
      </dsp:txBody>
      <dsp:txXfrm>
        <a:off x="6672330" y="788017"/>
        <a:ext cx="1163986" cy="579623"/>
      </dsp:txXfrm>
    </dsp:sp>
    <dsp:sp modelId="{87292CFB-2046-4A87-B903-F9D720F1E3EC}">
      <dsp:nvSpPr>
        <dsp:cNvPr id="0" name=""/>
        <dsp:cNvSpPr/>
      </dsp:nvSpPr>
      <dsp:spPr>
        <a:xfrm>
          <a:off x="6531159" y="616062"/>
          <a:ext cx="123137" cy="123137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31378"/>
              </a:lnTo>
              <a:lnTo>
                <a:pt x="123137" y="1231378"/>
              </a:lnTo>
            </a:path>
          </a:pathLst>
        </a:custGeom>
        <a:noFill/>
        <a:ln w="12700" cap="flat" cmpd="sng" algn="ctr">
          <a:solidFill>
            <a:schemeClr val="accent3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6E9FEA8-584A-4AAF-A2ED-8519271F36A7}">
      <dsp:nvSpPr>
        <dsp:cNvPr id="0" name=""/>
        <dsp:cNvSpPr/>
      </dsp:nvSpPr>
      <dsp:spPr>
        <a:xfrm>
          <a:off x="6654297" y="1539596"/>
          <a:ext cx="1200052" cy="61568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lvl="0" algn="ctr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>
              <a:latin typeface="+mn-lt"/>
            </a:rPr>
            <a:t>Financial projections</a:t>
          </a:r>
          <a:endParaRPr lang="en-US" sz="1100" kern="1200" dirty="0">
            <a:latin typeface="+mn-lt"/>
          </a:endParaRPr>
        </a:p>
      </dsp:txBody>
      <dsp:txXfrm>
        <a:off x="6672330" y="1557629"/>
        <a:ext cx="1163986" cy="579623"/>
      </dsp:txXfrm>
    </dsp:sp>
    <dsp:sp modelId="{307A492D-EA24-4D83-AB35-02C2C5E523E5}">
      <dsp:nvSpPr>
        <dsp:cNvPr id="0" name=""/>
        <dsp:cNvSpPr/>
      </dsp:nvSpPr>
      <dsp:spPr>
        <a:xfrm>
          <a:off x="6531159" y="616062"/>
          <a:ext cx="123137" cy="200099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00990"/>
              </a:lnTo>
              <a:lnTo>
                <a:pt x="123137" y="2000990"/>
              </a:lnTo>
            </a:path>
          </a:pathLst>
        </a:custGeom>
        <a:noFill/>
        <a:ln w="12700" cap="flat" cmpd="sng" algn="ctr">
          <a:solidFill>
            <a:schemeClr val="accent3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F78FC8D-6895-4E4C-A421-EE4528B79930}">
      <dsp:nvSpPr>
        <dsp:cNvPr id="0" name=""/>
        <dsp:cNvSpPr/>
      </dsp:nvSpPr>
      <dsp:spPr>
        <a:xfrm>
          <a:off x="6654297" y="2309208"/>
          <a:ext cx="1200052" cy="61568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lvl="0" algn="ctr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>
              <a:latin typeface="+mn-lt"/>
            </a:rPr>
            <a:t>Quarterly results</a:t>
          </a:r>
          <a:endParaRPr lang="en-US" sz="1100" kern="1200" dirty="0">
            <a:latin typeface="+mn-lt"/>
          </a:endParaRPr>
        </a:p>
      </dsp:txBody>
      <dsp:txXfrm>
        <a:off x="6672330" y="2327241"/>
        <a:ext cx="1163986" cy="579623"/>
      </dsp:txXfrm>
    </dsp:sp>
    <dsp:sp modelId="{DB853620-7809-4BA5-87D6-F6CD2F1939AE}">
      <dsp:nvSpPr>
        <dsp:cNvPr id="0" name=""/>
        <dsp:cNvSpPr/>
      </dsp:nvSpPr>
      <dsp:spPr>
        <a:xfrm>
          <a:off x="7947245" y="373"/>
          <a:ext cx="1231378" cy="615689"/>
        </a:xfrm>
        <a:prstGeom prst="roundRect">
          <a:avLst>
            <a:gd name="adj" fmla="val 10000"/>
          </a:avLst>
        </a:prstGeom>
        <a:solidFill>
          <a:srgbClr val="005595"/>
        </a:soli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lvl="0" algn="ctr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>
              <a:latin typeface="+mn-lt"/>
            </a:rPr>
            <a:t>Negative know-how</a:t>
          </a:r>
          <a:endParaRPr lang="en-US" sz="1100" kern="1200" dirty="0">
            <a:latin typeface="+mn-lt"/>
          </a:endParaRPr>
        </a:p>
      </dsp:txBody>
      <dsp:txXfrm>
        <a:off x="7965278" y="18406"/>
        <a:ext cx="1195312" cy="579623"/>
      </dsp:txXfrm>
    </dsp:sp>
    <dsp:sp modelId="{0F6D2529-73C9-4F8E-921B-EDBD0FB243D6}">
      <dsp:nvSpPr>
        <dsp:cNvPr id="0" name=""/>
        <dsp:cNvSpPr/>
      </dsp:nvSpPr>
      <dsp:spPr>
        <a:xfrm>
          <a:off x="8070383" y="616062"/>
          <a:ext cx="123137" cy="68966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89664"/>
              </a:lnTo>
              <a:lnTo>
                <a:pt x="123137" y="689664"/>
              </a:lnTo>
            </a:path>
          </a:pathLst>
        </a:custGeom>
        <a:noFill/>
        <a:ln w="12700" cap="flat" cmpd="sng" algn="ctr">
          <a:solidFill>
            <a:schemeClr val="accent3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5C90FCB-4049-4CC0-8246-5E8781F659F5}">
      <dsp:nvSpPr>
        <dsp:cNvPr id="0" name=""/>
        <dsp:cNvSpPr/>
      </dsp:nvSpPr>
      <dsp:spPr>
        <a:xfrm>
          <a:off x="8193520" y="769984"/>
          <a:ext cx="1161367" cy="107148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lvl="0" algn="ctr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>
              <a:latin typeface="+mn-lt"/>
            </a:rPr>
            <a:t>Formulations solutions that did not work</a:t>
          </a:r>
          <a:endParaRPr lang="en-US" sz="1100" kern="1200" dirty="0">
            <a:latin typeface="+mn-lt"/>
          </a:endParaRPr>
        </a:p>
      </dsp:txBody>
      <dsp:txXfrm>
        <a:off x="8224903" y="801367"/>
        <a:ext cx="1098601" cy="1008718"/>
      </dsp:txXfrm>
    </dsp:sp>
    <dsp:sp modelId="{0A630103-644F-4ED1-9818-00C6E34537CA}">
      <dsp:nvSpPr>
        <dsp:cNvPr id="0" name=""/>
        <dsp:cNvSpPr/>
      </dsp:nvSpPr>
      <dsp:spPr>
        <a:xfrm>
          <a:off x="9486468" y="373"/>
          <a:ext cx="1231378" cy="615689"/>
        </a:xfrm>
        <a:prstGeom prst="roundRect">
          <a:avLst>
            <a:gd name="adj" fmla="val 10000"/>
          </a:avLst>
        </a:prstGeom>
        <a:solidFill>
          <a:srgbClr val="005595"/>
        </a:soli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lvl="0" algn="ctr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>
              <a:latin typeface="+mn-lt"/>
            </a:rPr>
            <a:t>HR</a:t>
          </a:r>
          <a:endParaRPr lang="en-US" sz="1100" kern="1200" dirty="0">
            <a:latin typeface="+mn-lt"/>
          </a:endParaRPr>
        </a:p>
      </dsp:txBody>
      <dsp:txXfrm>
        <a:off x="9504501" y="18406"/>
        <a:ext cx="1195312" cy="579623"/>
      </dsp:txXfrm>
    </dsp:sp>
    <dsp:sp modelId="{E4E300C3-BEB2-46CE-8F6E-D5189FBF75E4}">
      <dsp:nvSpPr>
        <dsp:cNvPr id="0" name=""/>
        <dsp:cNvSpPr/>
      </dsp:nvSpPr>
      <dsp:spPr>
        <a:xfrm>
          <a:off x="9609606" y="616062"/>
          <a:ext cx="123137" cy="46176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61767"/>
              </a:lnTo>
              <a:lnTo>
                <a:pt x="123137" y="461767"/>
              </a:lnTo>
            </a:path>
          </a:pathLst>
        </a:custGeom>
        <a:noFill/>
        <a:ln w="12700" cap="flat" cmpd="sng" algn="ctr">
          <a:solidFill>
            <a:schemeClr val="accent3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778E630-C01E-40C8-A6A6-D1EE9F22056A}">
      <dsp:nvSpPr>
        <dsp:cNvPr id="0" name=""/>
        <dsp:cNvSpPr/>
      </dsp:nvSpPr>
      <dsp:spPr>
        <a:xfrm>
          <a:off x="9732744" y="769984"/>
          <a:ext cx="1249376" cy="61568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lvl="0" algn="ctr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>
              <a:latin typeface="+mn-lt"/>
            </a:rPr>
            <a:t>Org. charts</a:t>
          </a:r>
          <a:endParaRPr lang="en-US" sz="1100" kern="1200" dirty="0">
            <a:latin typeface="+mn-lt"/>
          </a:endParaRPr>
        </a:p>
      </dsp:txBody>
      <dsp:txXfrm>
        <a:off x="9750777" y="788017"/>
        <a:ext cx="1213310" cy="579623"/>
      </dsp:txXfrm>
    </dsp:sp>
    <dsp:sp modelId="{66F2C8EC-CCD5-4791-8E01-D4AD3D9E7796}">
      <dsp:nvSpPr>
        <dsp:cNvPr id="0" name=""/>
        <dsp:cNvSpPr/>
      </dsp:nvSpPr>
      <dsp:spPr>
        <a:xfrm>
          <a:off x="9609606" y="616062"/>
          <a:ext cx="123137" cy="123137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31378"/>
              </a:lnTo>
              <a:lnTo>
                <a:pt x="123137" y="1231378"/>
              </a:lnTo>
            </a:path>
          </a:pathLst>
        </a:custGeom>
        <a:noFill/>
        <a:ln w="12700" cap="flat" cmpd="sng" algn="ctr">
          <a:solidFill>
            <a:schemeClr val="accent3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0C1B96A-1588-4ED2-B4CC-EC09774C77B2}">
      <dsp:nvSpPr>
        <dsp:cNvPr id="0" name=""/>
        <dsp:cNvSpPr/>
      </dsp:nvSpPr>
      <dsp:spPr>
        <a:xfrm>
          <a:off x="9732744" y="1539596"/>
          <a:ext cx="1249376" cy="61568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lvl="0" algn="ctr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>
              <a:latin typeface="+mn-lt"/>
            </a:rPr>
            <a:t>Compensation plans</a:t>
          </a:r>
          <a:endParaRPr lang="en-US" sz="1100" kern="1200" dirty="0">
            <a:latin typeface="+mn-lt"/>
          </a:endParaRPr>
        </a:p>
      </dsp:txBody>
      <dsp:txXfrm>
        <a:off x="9750777" y="1557629"/>
        <a:ext cx="1213310" cy="579623"/>
      </dsp:txXfrm>
    </dsp:sp>
    <dsp:sp modelId="{2B264250-35D0-4C01-A34D-27257D12456D}">
      <dsp:nvSpPr>
        <dsp:cNvPr id="0" name=""/>
        <dsp:cNvSpPr/>
      </dsp:nvSpPr>
      <dsp:spPr>
        <a:xfrm>
          <a:off x="9609606" y="616062"/>
          <a:ext cx="123137" cy="200099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00990"/>
              </a:lnTo>
              <a:lnTo>
                <a:pt x="123137" y="2000990"/>
              </a:lnTo>
            </a:path>
          </a:pathLst>
        </a:custGeom>
        <a:noFill/>
        <a:ln w="12700" cap="flat" cmpd="sng" algn="ctr">
          <a:solidFill>
            <a:schemeClr val="accent3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F453851-D157-4B40-B4A4-AF5DC970EFF4}">
      <dsp:nvSpPr>
        <dsp:cNvPr id="0" name=""/>
        <dsp:cNvSpPr/>
      </dsp:nvSpPr>
      <dsp:spPr>
        <a:xfrm>
          <a:off x="9732744" y="2309208"/>
          <a:ext cx="1249376" cy="61568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lvl="0" algn="ctr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>
              <a:latin typeface="+mn-lt"/>
            </a:rPr>
            <a:t>Severance plans</a:t>
          </a:r>
          <a:endParaRPr lang="en-US" sz="1100" kern="1200" dirty="0">
            <a:latin typeface="+mn-lt"/>
          </a:endParaRPr>
        </a:p>
      </dsp:txBody>
      <dsp:txXfrm>
        <a:off x="9750777" y="2327241"/>
        <a:ext cx="1213310" cy="57962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56414" cy="465455"/>
          </a:xfrm>
          <a:prstGeom prst="rect">
            <a:avLst/>
          </a:prstGeom>
        </p:spPr>
        <p:txBody>
          <a:bodyPr vert="horz" lIns="93497" tIns="46749" rIns="93497" bIns="4674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95217" y="0"/>
            <a:ext cx="3056414" cy="465455"/>
          </a:xfrm>
          <a:prstGeom prst="rect">
            <a:avLst/>
          </a:prstGeom>
        </p:spPr>
        <p:txBody>
          <a:bodyPr vert="horz" lIns="93497" tIns="46749" rIns="93497" bIns="46749" rtlCol="0"/>
          <a:lstStyle>
            <a:lvl1pPr algn="r">
              <a:defRPr sz="1200"/>
            </a:lvl1pPr>
          </a:lstStyle>
          <a:p>
            <a:fld id="{6982499E-7373-4AC5-98E8-FC107317A514}" type="datetimeFigureOut">
              <a:rPr lang="en-US" smtClean="0"/>
              <a:t>2/8/2015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2029"/>
            <a:ext cx="3056414" cy="465455"/>
          </a:xfrm>
          <a:prstGeom prst="rect">
            <a:avLst/>
          </a:prstGeom>
        </p:spPr>
        <p:txBody>
          <a:bodyPr vert="horz" lIns="93497" tIns="46749" rIns="93497" bIns="4674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95217" y="8842029"/>
            <a:ext cx="3056414" cy="465455"/>
          </a:xfrm>
          <a:prstGeom prst="rect">
            <a:avLst/>
          </a:prstGeom>
        </p:spPr>
        <p:txBody>
          <a:bodyPr vert="horz" lIns="93497" tIns="46749" rIns="93497" bIns="46749" rtlCol="0" anchor="b"/>
          <a:lstStyle>
            <a:lvl1pPr algn="r">
              <a:defRPr sz="1200"/>
            </a:lvl1pPr>
          </a:lstStyle>
          <a:p>
            <a:fld id="{84C7E2A7-511D-4AD5-A783-8E34AB6CDC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448151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56414" cy="465455"/>
          </a:xfrm>
          <a:prstGeom prst="rect">
            <a:avLst/>
          </a:prstGeom>
        </p:spPr>
        <p:txBody>
          <a:bodyPr vert="horz" lIns="93497" tIns="46749" rIns="93497" bIns="4674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95217" y="0"/>
            <a:ext cx="3056414" cy="465455"/>
          </a:xfrm>
          <a:prstGeom prst="rect">
            <a:avLst/>
          </a:prstGeom>
        </p:spPr>
        <p:txBody>
          <a:bodyPr vert="horz" lIns="93497" tIns="46749" rIns="93497" bIns="46749" rtlCol="0"/>
          <a:lstStyle>
            <a:lvl1pPr algn="r">
              <a:defRPr sz="1200"/>
            </a:lvl1pPr>
          </a:lstStyle>
          <a:p>
            <a:fld id="{38E803E6-4021-4D67-A74A-35EB3D458E02}" type="datetimeFigureOut">
              <a:rPr lang="en-US" smtClean="0"/>
              <a:t>2/8/2015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698500"/>
            <a:ext cx="6205537" cy="34909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497" tIns="46749" rIns="93497" bIns="4674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5327" y="4421823"/>
            <a:ext cx="5642610" cy="4189095"/>
          </a:xfrm>
          <a:prstGeom prst="rect">
            <a:avLst/>
          </a:prstGeom>
        </p:spPr>
        <p:txBody>
          <a:bodyPr vert="horz" lIns="93497" tIns="46749" rIns="93497" bIns="4674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029"/>
            <a:ext cx="3056414" cy="465455"/>
          </a:xfrm>
          <a:prstGeom prst="rect">
            <a:avLst/>
          </a:prstGeom>
        </p:spPr>
        <p:txBody>
          <a:bodyPr vert="horz" lIns="93497" tIns="46749" rIns="93497" bIns="4674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95217" y="8842029"/>
            <a:ext cx="3056414" cy="465455"/>
          </a:xfrm>
          <a:prstGeom prst="rect">
            <a:avLst/>
          </a:prstGeom>
        </p:spPr>
        <p:txBody>
          <a:bodyPr vert="horz" lIns="93497" tIns="46749" rIns="93497" bIns="46749" rtlCol="0" anchor="b"/>
          <a:lstStyle>
            <a:lvl1pPr algn="r">
              <a:defRPr sz="1200"/>
            </a:lvl1pPr>
          </a:lstStyle>
          <a:p>
            <a:fld id="{6881062F-F16C-4E16-9FB7-FAE88AEB10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88185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421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u="none" dirty="0" smtClean="0"/>
          </a:p>
        </p:txBody>
      </p:sp>
      <p:sp>
        <p:nvSpPr>
          <p:cNvPr id="9421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59666" indent="-292179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68718" indent="-233744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36205" indent="-233744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103692" indent="-233744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71179" indent="-23374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3038666" indent="-23374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506153" indent="-23374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973640" indent="-23374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4BD9A70D-C1DE-4168-9CFE-B789CC9C7194}" type="slidenum">
              <a:rPr lang="en-US">
                <a:latin typeface="Times New Roman" pitchFamily="18" charset="0"/>
              </a:rPr>
              <a:pPr eaLnBrk="1" hangingPunct="1"/>
              <a:t>2</a:t>
            </a:fld>
            <a:endParaRPr lang="en-US" dirty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03BEBC-03CD-417D-9A60-20E92457977C}" type="slidenum">
              <a:rPr lang="en-GB" smtClean="0"/>
              <a:pPr/>
              <a:t>3</a:t>
            </a:fld>
            <a:endParaRPr lang="en-GB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649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59666" indent="-292179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68718" indent="-233744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36205" indent="-233744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103692" indent="-233744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71179" indent="-23374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3038666" indent="-23374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506153" indent="-23374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973640" indent="-23374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2B2F2699-B588-4292-B177-BF20653CCB34}" type="slidenum">
              <a:rPr lang="en-US">
                <a:latin typeface="Calibri" pitchFamily="34" charset="0"/>
              </a:rPr>
              <a:pPr eaLnBrk="1" hangingPunct="1"/>
              <a:t>6</a:t>
            </a:fld>
            <a:endParaRPr lang="en-US" dirty="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59666" indent="-292179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68718" indent="-233744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36205" indent="-233744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103692" indent="-233744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71179" indent="-23374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3038666" indent="-23374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506153" indent="-23374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973640" indent="-23374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EC15722D-164A-44C0-9E74-57F0954CC9B2}" type="slidenum">
              <a:rPr lang="en-US">
                <a:solidFill>
                  <a:srgbClr val="000000"/>
                </a:solidFill>
                <a:latin typeface="Calibri" pitchFamily="34" charset="0"/>
              </a:rPr>
              <a:pPr eaLnBrk="1" hangingPunct="1"/>
              <a:t>7</a:t>
            </a:fld>
            <a:endParaRPr lang="en-US" dirty="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1198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981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652818-903D-45D6-BED8-111EDEA358C5}" type="datetime1">
              <a:rPr lang="en-US" smtClean="0"/>
              <a:t>2/9/2015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25DC5-AD0E-4866-9982-FCF98EAC6EF4}" type="datetime1">
              <a:rPr lang="en-US" smtClean="0"/>
              <a:t>2/9/2015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E9843-2163-4E24-9BBC-0FBC1C9383DF}" type="datetime1">
              <a:rPr lang="en-US" smtClean="0"/>
              <a:t>2/9/2015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07136" y="1359408"/>
            <a:ext cx="5287264" cy="393192"/>
          </a:xfrm>
          <a:solidFill>
            <a:schemeClr val="accent1">
              <a:lumMod val="40000"/>
              <a:lumOff val="60000"/>
            </a:schemeClr>
          </a:solidFill>
          <a:effectLst>
            <a:outerShdw blurRad="50800" dist="101600" dir="2700000">
              <a:srgbClr val="000000">
                <a:alpha val="43000"/>
              </a:srgbClr>
            </a:outerShdw>
          </a:effectLst>
        </p:spPr>
        <p:txBody>
          <a:bodyPr wrap="none" tIns="0" bIns="0">
            <a:noAutofit/>
          </a:bodyPr>
          <a:lstStyle>
            <a:lvl1pPr marL="0" indent="0">
              <a:buFontTx/>
              <a:buNone/>
              <a:defRPr kumimoji="0" lang="en-US" sz="2200" b="0" i="0" u="none" strike="noStrike" kern="0" cap="none" spc="0" normalizeH="0" baseline="0" noProof="0" dirty="0" smtClean="0">
                <a:ln>
                  <a:noFill/>
                </a:ln>
                <a:solidFill>
                  <a:srgbClr val="404040"/>
                </a:solidFill>
                <a:effectLst/>
                <a:uLnTx/>
                <a:uFillTx/>
                <a:latin typeface="Arial" pitchFamily="34" charset="0"/>
                <a:ea typeface="Arial" pitchFamily="34" charset="0"/>
                <a:cs typeface="Arial" pitchFamily="34" charset="0"/>
              </a:defRPr>
            </a:lvl1pPr>
            <a:lvl2pPr marL="741363" indent="-280988" defTabSz="228600">
              <a:buFont typeface="Wingdings" charset="2"/>
              <a:buChar char="§"/>
              <a:defRPr sz="2000"/>
            </a:lvl2pPr>
            <a:lvl3pPr marL="1033463" indent="-298450">
              <a:buFont typeface="Lucida Grande"/>
              <a:buChar char="−"/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882040"/>
            <a:ext cx="10972800" cy="427038"/>
          </a:xfrm>
        </p:spPr>
        <p:txBody>
          <a:bodyPr>
            <a:noAutofit/>
          </a:bodyPr>
          <a:lstStyle>
            <a:lvl1pPr>
              <a:defRPr kumimoji="0" lang="en-US" sz="17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3"/>
          </p:nvPr>
        </p:nvSpPr>
        <p:spPr>
          <a:xfrm>
            <a:off x="609600" y="2048257"/>
            <a:ext cx="7213600" cy="4454525"/>
          </a:xfrm>
        </p:spPr>
        <p:txBody>
          <a:bodyPr/>
          <a:lstStyle>
            <a:lvl1pPr>
              <a:spcBef>
                <a:spcPts val="384"/>
              </a:spcBef>
              <a:spcAft>
                <a:spcPts val="1600"/>
              </a:spcAft>
              <a:defRPr sz="1600" u="none">
                <a:latin typeface="Arial" pitchFamily="34" charset="0"/>
                <a:cs typeface="Arial" pitchFamily="34" charset="0"/>
              </a:defRPr>
            </a:lvl1pPr>
            <a:lvl2pPr marL="280988" indent="-280988">
              <a:spcAft>
                <a:spcPts val="600"/>
              </a:spcAft>
              <a:buSzPct val="150000"/>
              <a:buFontTx/>
              <a:buBlip>
                <a:blip r:embed="rId2"/>
              </a:buBlip>
              <a:defRPr sz="1600" u="none">
                <a:latin typeface="Arial" pitchFamily="34" charset="0"/>
                <a:cs typeface="Arial" pitchFamily="34" charset="0"/>
              </a:defRPr>
            </a:lvl2pPr>
            <a:lvl3pPr marL="515938" indent="-228600">
              <a:spcAft>
                <a:spcPts val="0"/>
              </a:spcAft>
              <a:tabLst/>
              <a:defRPr sz="1600" u="none">
                <a:latin typeface="Arial" pitchFamily="34" charset="0"/>
                <a:cs typeface="Arial" pitchFamily="34" charset="0"/>
              </a:defRPr>
            </a:lvl3pPr>
            <a:lvl4pPr marL="796925" indent="-228600">
              <a:spcAft>
                <a:spcPts val="0"/>
              </a:spcAft>
              <a:defRPr sz="1600" u="none">
                <a:latin typeface="Arial" pitchFamily="34" charset="0"/>
                <a:cs typeface="Arial" pitchFamily="34" charset="0"/>
              </a:defRPr>
            </a:lvl4pPr>
            <a:lvl5pPr marL="796925" indent="-228600">
              <a:spcAft>
                <a:spcPts val="0"/>
              </a:spcAft>
              <a:defRPr sz="1600" u="none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7"/>
          </p:nvPr>
        </p:nvSpPr>
        <p:spPr>
          <a:xfrm>
            <a:off x="8026400" y="2048257"/>
            <a:ext cx="3556000" cy="2441575"/>
          </a:xfr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endParaRPr lang="en-US" noProof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8"/>
          </p:nvPr>
        </p:nvSpPr>
        <p:spPr>
          <a:xfrm>
            <a:off x="596900" y="6203951"/>
            <a:ext cx="28448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4F460F9C-09AC-40EC-A080-DCC1E8101F32}" type="datetime1">
              <a:rPr lang="en-US" smtClean="0"/>
              <a:t>2/9/2015</a:t>
            </a:fld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9"/>
          </p:nvPr>
        </p:nvSpPr>
        <p:spPr>
          <a:xfrm>
            <a:off x="4165600" y="6203951"/>
            <a:ext cx="38608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20"/>
          </p:nvPr>
        </p:nvSpPr>
        <p:spPr>
          <a:xfrm>
            <a:off x="8860367" y="6520260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EBF46564-8918-4E9A-914D-EAFCC1707EFA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59832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07136" y="1325880"/>
            <a:ext cx="5185664" cy="393192"/>
          </a:xfrm>
          <a:solidFill>
            <a:schemeClr val="accent1">
              <a:lumMod val="40000"/>
              <a:lumOff val="60000"/>
            </a:schemeClr>
          </a:solidFill>
          <a:effectLst>
            <a:outerShdw blurRad="50800" dist="101600" dir="2700000" algn="tl" rotWithShape="0">
              <a:srgbClr val="000000">
                <a:alpha val="43000"/>
              </a:srgbClr>
            </a:outerShdw>
          </a:effectLst>
        </p:spPr>
        <p:txBody>
          <a:bodyPr wrap="none" tIns="0" bIns="0">
            <a:noAutofit/>
          </a:bodyPr>
          <a:lstStyle>
            <a:lvl1pPr marL="0" indent="0">
              <a:buFontTx/>
              <a:buNone/>
              <a:defRPr kumimoji="0" lang="en-US" sz="2200" b="0" i="0" u="none" strike="noStrike" kern="0" cap="none" spc="0" normalizeH="0" baseline="0" noProof="0" dirty="0" smtClean="0">
                <a:ln>
                  <a:noFill/>
                </a:ln>
                <a:solidFill>
                  <a:srgbClr val="404040"/>
                </a:solidFill>
                <a:effectLst/>
                <a:uLnTx/>
                <a:uFillTx/>
                <a:latin typeface="Arial" pitchFamily="34" charset="0"/>
                <a:ea typeface="Arial" pitchFamily="34" charset="0"/>
                <a:cs typeface="Arial" pitchFamily="34" charset="0"/>
              </a:defRPr>
            </a:lvl1pPr>
            <a:lvl2pPr marL="741363" indent="-280988" defTabSz="228600">
              <a:buFont typeface="Wingdings" charset="2"/>
              <a:buChar char="§"/>
              <a:defRPr sz="2000"/>
            </a:lvl2pPr>
            <a:lvl3pPr marL="1033463" indent="-298450">
              <a:buFont typeface="Lucida Grande"/>
              <a:buChar char="−"/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882040"/>
            <a:ext cx="11094720" cy="427038"/>
          </a:xfrm>
        </p:spPr>
        <p:txBody>
          <a:bodyPr>
            <a:noAutofit/>
          </a:bodyPr>
          <a:lstStyle>
            <a:lvl1pPr>
              <a:defRPr kumimoji="0" lang="en-US" sz="17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3"/>
          </p:nvPr>
        </p:nvSpPr>
        <p:spPr>
          <a:xfrm>
            <a:off x="609600" y="2048257"/>
            <a:ext cx="7827264" cy="4454525"/>
          </a:xfrm>
        </p:spPr>
        <p:txBody>
          <a:bodyPr/>
          <a:lstStyle>
            <a:lvl1pPr>
              <a:defRPr sz="1600">
                <a:latin typeface="Arial" pitchFamily="34" charset="0"/>
                <a:cs typeface="Arial" pitchFamily="34" charset="0"/>
              </a:defRPr>
            </a:lvl1pPr>
            <a:lvl2pPr marL="290513" indent="-290513">
              <a:spcAft>
                <a:spcPts val="600"/>
              </a:spcAft>
              <a:buFont typeface="Wingdings" charset="2"/>
              <a:buChar char="ü"/>
              <a:tabLst/>
              <a:defRPr sz="1600">
                <a:latin typeface="Arial" pitchFamily="34" charset="0"/>
                <a:cs typeface="Arial" pitchFamily="34" charset="0"/>
              </a:defRPr>
            </a:lvl2pPr>
            <a:lvl3pPr marL="574675" indent="-228600">
              <a:spcAft>
                <a:spcPts val="0"/>
              </a:spcAft>
              <a:defRPr sz="1600">
                <a:latin typeface="Arial" pitchFamily="34" charset="0"/>
                <a:cs typeface="Arial" pitchFamily="34" charset="0"/>
              </a:defRPr>
            </a:lvl3pPr>
            <a:lvl4pPr marL="857250" indent="-228600">
              <a:spcAft>
                <a:spcPts val="0"/>
              </a:spcAft>
              <a:defRPr sz="1600">
                <a:latin typeface="Arial" pitchFamily="34" charset="0"/>
                <a:cs typeface="Arial" pitchFamily="34" charset="0"/>
              </a:defRPr>
            </a:lvl4pPr>
            <a:lvl5pPr marL="857250" indent="-228600">
              <a:spcAft>
                <a:spcPts val="0"/>
              </a:spcAft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8701618" y="2048256"/>
            <a:ext cx="2880783" cy="2154238"/>
          </a:xfrm>
          <a:effectLst>
            <a:outerShdw blurRad="101600" dist="76200" dir="2700000">
              <a:srgbClr val="000000">
                <a:alpha val="43000"/>
              </a:srgbClr>
            </a:outerShdw>
          </a:effectLst>
        </p:spPr>
        <p:txBody>
          <a:bodyPr rtlCol="0">
            <a:normAutofit/>
          </a:bodyPr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noProof="0" dirty="0" smtClean="0"/>
              <a:t>Click icon to add picture</a:t>
            </a:r>
            <a:endParaRPr lang="en-US" noProof="0" dirty="0"/>
          </a:p>
        </p:txBody>
      </p:sp>
      <p:sp>
        <p:nvSpPr>
          <p:cNvPr id="14" name="Picture Placeholder 13"/>
          <p:cNvSpPr>
            <a:spLocks noGrp="1"/>
          </p:cNvSpPr>
          <p:nvPr>
            <p:ph type="pic" sz="quarter" idx="15"/>
          </p:nvPr>
        </p:nvSpPr>
        <p:spPr>
          <a:xfrm>
            <a:off x="8701618" y="4202495"/>
            <a:ext cx="2880783" cy="2135187"/>
          </a:xfrm>
          <a:effectLst>
            <a:outerShdw blurRad="101600" dist="76200" dir="2700000">
              <a:srgbClr val="000000">
                <a:alpha val="43000"/>
              </a:srgbClr>
            </a:outerShdw>
          </a:effectLst>
        </p:spPr>
        <p:txBody>
          <a:bodyPr rtlCol="0">
            <a:normAutofit/>
          </a:bodyPr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noProof="0" dirty="0" smtClean="0"/>
              <a:t>Click icon to add picture</a:t>
            </a:r>
            <a:endParaRPr lang="en-US" noProof="0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6"/>
          </p:nvPr>
        </p:nvSpPr>
        <p:spPr>
          <a:xfrm>
            <a:off x="596900" y="6203951"/>
            <a:ext cx="28448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B89DC90C-B3C1-4BEF-9D20-D991E4E14CFE}" type="datetime1">
              <a:rPr lang="en-US" smtClean="0"/>
              <a:t>2/9/2015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7"/>
          </p:nvPr>
        </p:nvSpPr>
        <p:spPr>
          <a:xfrm>
            <a:off x="4165600" y="6203951"/>
            <a:ext cx="38608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8"/>
          </p:nvPr>
        </p:nvSpPr>
        <p:spPr>
          <a:xfrm>
            <a:off x="8860367" y="6520260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F9369B30-9FFE-4FBE-AED4-2C88FB4401AA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12422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F1FA9-FBB3-462D-8366-5D14E302039F}" type="datetime1">
              <a:rPr lang="en-US" smtClean="0"/>
              <a:t>2/9/2015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482DC-2269-4F26-9D2A-7E44B1A4CD8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994511-331E-4AE0-BF08-ABE89BAF55BB}" type="datetime1">
              <a:rPr lang="en-US" smtClean="0"/>
              <a:t>2/9/2015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52B9C-98A4-46A3-8224-85DDA2741177}" type="datetime1">
              <a:rPr lang="en-US" smtClean="0"/>
              <a:t>2/9/2015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7DF20-0E68-4599-A455-C4BB8BC643D0}" type="datetime1">
              <a:rPr lang="en-US" smtClean="0"/>
              <a:t>2/9/2015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10C97-2AF5-40FF-8D0F-F184A2E9E6F1}" type="datetime1">
              <a:rPr lang="en-US" smtClean="0"/>
              <a:t>2/9/2015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03AD3-29BA-4965-8716-F9A39FBB3F47}" type="datetime1">
              <a:rPr lang="en-US" smtClean="0"/>
              <a:t>2/9/2015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7251BEFB-46A8-4269-9CC8-60385A53BE74}" type="datetime1">
              <a:rPr lang="en-US" smtClean="0"/>
              <a:t>2/9/2015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152CB-C47B-4735-980C-2CAE7630C26D}" type="datetime1">
              <a:rPr lang="en-US" smtClean="0"/>
              <a:t>2/9/2015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4732B372-6E71-4373-A483-6C41AEA1FFD0}" type="datetime1">
              <a:rPr lang="en-US" smtClean="0"/>
              <a:t>2/9/2015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1" r:id="rId12"/>
    <p:sldLayoutId id="2147483662" r:id="rId13"/>
  </p:sldLayoutIdLst>
  <p:hf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mailto:acastaybert@ac-counsel.com" TargetMode="External"/><Relationship Id="rId2" Type="http://schemas.openxmlformats.org/officeDocument/2006/relationships/hyperlink" Target="http://www.accounsel.com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79" y="828675"/>
            <a:ext cx="10818495" cy="2190750"/>
          </a:xfrm>
        </p:spPr>
        <p:txBody>
          <a:bodyPr>
            <a:normAutofit fontScale="90000"/>
          </a:bodyPr>
          <a:lstStyle/>
          <a:p>
            <a:r>
              <a:rPr lang="en-US" sz="6600" dirty="0" smtClean="0"/>
              <a:t/>
            </a:r>
            <a:br>
              <a:rPr lang="en-US" sz="6600" dirty="0" smtClean="0"/>
            </a:br>
            <a:r>
              <a:rPr lang="en-US" sz="6600" dirty="0" smtClean="0"/>
              <a:t>Preserving </a:t>
            </a:r>
            <a:r>
              <a:rPr lang="en-US" sz="6600" dirty="0"/>
              <a:t>Competitive </a:t>
            </a:r>
            <a:r>
              <a:rPr lang="en-US" sz="6600" dirty="0" smtClean="0"/>
              <a:t>Edge</a:t>
            </a:r>
            <a:br>
              <a:rPr lang="en-US" sz="6600" dirty="0" smtClean="0"/>
            </a:br>
            <a:r>
              <a:rPr lang="en-US" sz="6600" dirty="0" smtClean="0"/>
              <a:t/>
            </a:r>
            <a:br>
              <a:rPr lang="en-US" sz="6600" dirty="0" smtClean="0"/>
            </a:br>
            <a:r>
              <a:rPr lang="en-US" sz="3600" dirty="0" smtClean="0"/>
              <a:t>Workplace Tools for Preserving and Protecting Trade Secrets</a:t>
            </a:r>
            <a:br>
              <a:rPr lang="en-US" sz="3600" dirty="0" smtClean="0"/>
            </a:br>
            <a:r>
              <a:rPr lang="en-US" sz="3600" dirty="0" smtClean="0"/>
              <a:t>February 9, 2015</a:t>
            </a:r>
            <a:endParaRPr lang="en-US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19600"/>
            <a:ext cx="10058400" cy="1466849"/>
          </a:xfrm>
        </p:spPr>
        <p:txBody>
          <a:bodyPr>
            <a:normAutofit/>
          </a:bodyPr>
          <a:lstStyle/>
          <a:p>
            <a:r>
              <a:rPr lang="en-US" dirty="0" smtClean="0"/>
              <a:t>By </a:t>
            </a:r>
            <a:r>
              <a:rPr lang="en-US" dirty="0" smtClean="0"/>
              <a:t>Andre castaybert </a:t>
            </a:r>
          </a:p>
          <a:p>
            <a:r>
              <a:rPr lang="en-US" dirty="0" err="1" smtClean="0"/>
              <a:t>Castaybert</a:t>
            </a:r>
            <a:r>
              <a:rPr lang="en-US" dirty="0" smtClean="0"/>
              <a:t> </a:t>
            </a:r>
            <a:r>
              <a:rPr lang="en-US" dirty="0" smtClean="0"/>
              <a:t>pllc</a:t>
            </a:r>
          </a:p>
          <a:p>
            <a:r>
              <a:rPr lang="en-US" dirty="0" smtClean="0"/>
              <a:t>Co-CHAIR </a:t>
            </a:r>
            <a:r>
              <a:rPr lang="en-US" dirty="0" smtClean="0"/>
              <a:t>Of trade secrets Subcommittee NYSBA ip section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3471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30605" y="353278"/>
            <a:ext cx="10058400" cy="1450757"/>
          </a:xfrm>
        </p:spPr>
        <p:txBody>
          <a:bodyPr/>
          <a:lstStyle/>
          <a:p>
            <a:r>
              <a:rPr lang="en-US" dirty="0" smtClean="0"/>
              <a:t>Questions to Ask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8705" y="2160059"/>
            <a:ext cx="10058400" cy="4023360"/>
          </a:xfrm>
        </p:spPr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en-US" dirty="0" smtClean="0"/>
              <a:t> What is the company’s competitive advantage?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 What is unique about the product or process?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 What confidential information would competitors want to know?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 What would you consider the most important trade secrets?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482DC-2269-4F26-9D2A-7E44B1A4CD85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92707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Identify and Assess Threats and Vulnerabilities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2533650"/>
            <a:ext cx="10058400" cy="3335444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dirty="0" smtClean="0"/>
              <a:t> </a:t>
            </a:r>
            <a:r>
              <a:rPr lang="en-US" sz="2400" dirty="0" smtClean="0"/>
              <a:t>To determine which trade secrets merit the highest protection, and to implement more effective protective measures, you need to identify and assess the potential threats.</a:t>
            </a:r>
          </a:p>
          <a:p>
            <a:pPr lvl="1">
              <a:buFont typeface="Wingdings" pitchFamily="2" charset="2"/>
              <a:buChar char="§"/>
            </a:pPr>
            <a:endParaRPr lang="en-US" sz="2400" dirty="0" smtClean="0"/>
          </a:p>
          <a:p>
            <a:pPr marL="201168" lvl="1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482DC-2269-4F26-9D2A-7E44B1A4CD85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817984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Potential Threat Actors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buFont typeface="Wingdings" pitchFamily="2" charset="2"/>
              <a:buChar char="§"/>
            </a:pPr>
            <a:r>
              <a:rPr lang="en-US" sz="2000" dirty="0"/>
              <a:t>Malicious </a:t>
            </a:r>
            <a:r>
              <a:rPr lang="en-US" sz="2000" dirty="0" smtClean="0"/>
              <a:t>insiders</a:t>
            </a:r>
          </a:p>
          <a:p>
            <a:pPr marL="201168" lvl="1" indent="0">
              <a:buNone/>
            </a:pPr>
            <a:endParaRPr lang="en-US" dirty="0"/>
          </a:p>
          <a:p>
            <a:pPr lvl="2">
              <a:buFont typeface="Wingdings" pitchFamily="2" charset="2"/>
              <a:buChar char="§"/>
            </a:pPr>
            <a:r>
              <a:rPr lang="en-US" sz="1800" dirty="0"/>
              <a:t>Current employees</a:t>
            </a:r>
          </a:p>
          <a:p>
            <a:pPr lvl="4">
              <a:buFont typeface="Wingdings" pitchFamily="2" charset="2"/>
              <a:buChar char="§"/>
            </a:pPr>
            <a:r>
              <a:rPr lang="en-US" sz="1800" dirty="0"/>
              <a:t>Lack of training</a:t>
            </a:r>
          </a:p>
          <a:p>
            <a:pPr lvl="4">
              <a:buFont typeface="Wingdings" pitchFamily="2" charset="2"/>
              <a:buChar char="§"/>
            </a:pPr>
            <a:r>
              <a:rPr lang="en-US" sz="1800" dirty="0"/>
              <a:t>Inadvertence (publication, disposal of assets, oversharing)</a:t>
            </a:r>
          </a:p>
          <a:p>
            <a:pPr lvl="4">
              <a:buFont typeface="Wingdings" pitchFamily="2" charset="2"/>
              <a:buChar char="§"/>
            </a:pPr>
            <a:r>
              <a:rPr lang="en-US" sz="1800" dirty="0" smtClean="0"/>
              <a:t>Beware social media</a:t>
            </a:r>
          </a:p>
          <a:p>
            <a:pPr lvl="4">
              <a:buFont typeface="Wingdings" pitchFamily="2" charset="2"/>
              <a:buChar char="§"/>
            </a:pPr>
            <a:r>
              <a:rPr lang="en-US" sz="1800" dirty="0" smtClean="0"/>
              <a:t>Beware disgruntled employees</a:t>
            </a:r>
          </a:p>
          <a:p>
            <a:pPr marL="749808" lvl="4" indent="0">
              <a:buNone/>
            </a:pPr>
            <a:endParaRPr lang="en-US" sz="1800" dirty="0"/>
          </a:p>
          <a:p>
            <a:pPr lvl="2">
              <a:buFont typeface="Wingdings" pitchFamily="2" charset="2"/>
              <a:buChar char="§"/>
            </a:pPr>
            <a:r>
              <a:rPr lang="en-US" sz="1800" dirty="0"/>
              <a:t>Former employees</a:t>
            </a:r>
          </a:p>
          <a:p>
            <a:pPr lvl="4">
              <a:buFont typeface="Wingdings" pitchFamily="2" charset="2"/>
              <a:buChar char="§"/>
            </a:pPr>
            <a:r>
              <a:rPr lang="en-US" sz="1800" dirty="0"/>
              <a:t>Employee mobility</a:t>
            </a:r>
          </a:p>
          <a:p>
            <a:pPr lvl="4">
              <a:buFont typeface="Wingdings" pitchFamily="2" charset="2"/>
              <a:buChar char="§"/>
            </a:pPr>
            <a:r>
              <a:rPr lang="en-US" sz="1800" dirty="0"/>
              <a:t>Home computers</a:t>
            </a:r>
          </a:p>
          <a:p>
            <a:pPr lvl="4">
              <a:buFont typeface="Wingdings" pitchFamily="2" charset="2"/>
              <a:buChar char="§"/>
            </a:pPr>
            <a:r>
              <a:rPr lang="en-US" sz="1800" dirty="0"/>
              <a:t>Thumb drives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482DC-2269-4F26-9D2A-7E44B1A4CD85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238183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Potential Threat Actors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buFont typeface="Wingdings" pitchFamily="2" charset="2"/>
              <a:buChar char="§"/>
            </a:pPr>
            <a:r>
              <a:rPr lang="en-US" sz="2800" dirty="0" smtClean="0"/>
              <a:t>Competitors</a:t>
            </a:r>
          </a:p>
          <a:p>
            <a:pPr marL="201168" lvl="1" indent="0">
              <a:buNone/>
            </a:pPr>
            <a:endParaRPr lang="en-US" sz="2400" dirty="0"/>
          </a:p>
          <a:p>
            <a:pPr lvl="2">
              <a:buFont typeface="Wingdings" pitchFamily="2" charset="2"/>
              <a:buChar char="§"/>
            </a:pPr>
            <a:r>
              <a:rPr lang="en-US" sz="2000" dirty="0"/>
              <a:t>New employees from competitors</a:t>
            </a:r>
          </a:p>
          <a:p>
            <a:pPr lvl="2">
              <a:buFont typeface="Wingdings" pitchFamily="2" charset="2"/>
              <a:buChar char="§"/>
            </a:pPr>
            <a:r>
              <a:rPr lang="en-US" sz="2000" dirty="0"/>
              <a:t>Disgruntled employees who go to competitors</a:t>
            </a:r>
          </a:p>
          <a:p>
            <a:pPr lvl="2">
              <a:buFont typeface="Wingdings" pitchFamily="2" charset="2"/>
              <a:buChar char="§"/>
            </a:pPr>
            <a:r>
              <a:rPr lang="en-US" sz="2000" dirty="0"/>
              <a:t>Competitive intelligence programs and market research spies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482DC-2269-4F26-9D2A-7E44B1A4CD85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003393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Potential Threat Actors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buFont typeface="Wingdings" pitchFamily="2" charset="2"/>
              <a:buChar char="§"/>
            </a:pPr>
            <a:r>
              <a:rPr lang="en-US" sz="2400" dirty="0"/>
              <a:t>Suppliers, consultants, and </a:t>
            </a:r>
            <a:r>
              <a:rPr lang="en-US" sz="2400" dirty="0" smtClean="0"/>
              <a:t>customers</a:t>
            </a:r>
          </a:p>
          <a:p>
            <a:pPr marL="201168" lvl="1" indent="0">
              <a:buNone/>
            </a:pPr>
            <a:endParaRPr lang="en-US" sz="2400" dirty="0"/>
          </a:p>
          <a:p>
            <a:pPr lvl="4">
              <a:buFont typeface="Wingdings" pitchFamily="2" charset="2"/>
              <a:buChar char="§"/>
            </a:pPr>
            <a:r>
              <a:rPr lang="en-US" sz="2000" dirty="0"/>
              <a:t>Access to your site</a:t>
            </a:r>
          </a:p>
          <a:p>
            <a:pPr lvl="4">
              <a:buFont typeface="Wingdings" pitchFamily="2" charset="2"/>
              <a:buChar char="§"/>
            </a:pPr>
            <a:r>
              <a:rPr lang="en-US" sz="2000" dirty="0"/>
              <a:t>Working with competitors</a:t>
            </a:r>
          </a:p>
          <a:p>
            <a:pPr lvl="4">
              <a:buFont typeface="Wingdings" pitchFamily="2" charset="2"/>
              <a:buChar char="§"/>
            </a:pPr>
            <a:r>
              <a:rPr lang="en-US" sz="2000" dirty="0"/>
              <a:t>Encouraging your competition</a:t>
            </a:r>
          </a:p>
          <a:p>
            <a:pPr lvl="4">
              <a:buFont typeface="Wingdings" pitchFamily="2" charset="2"/>
              <a:buChar char="§"/>
            </a:pPr>
            <a:r>
              <a:rPr lang="en-US" sz="2000" dirty="0"/>
              <a:t>Loose lips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482DC-2269-4F26-9D2A-7E44B1A4CD85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509215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Potential Threat Actors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44880" y="2552700"/>
            <a:ext cx="10058400" cy="2867025"/>
          </a:xfrm>
        </p:spPr>
        <p:txBody>
          <a:bodyPr/>
          <a:lstStyle/>
          <a:p>
            <a:pPr lvl="3">
              <a:buFont typeface="Wingdings" pitchFamily="2" charset="2"/>
              <a:buChar char="§"/>
            </a:pPr>
            <a:r>
              <a:rPr lang="en-US" sz="2800" dirty="0"/>
              <a:t> Nation </a:t>
            </a:r>
            <a:r>
              <a:rPr lang="en-US" sz="2800" dirty="0" smtClean="0"/>
              <a:t>states and places of business</a:t>
            </a:r>
            <a:endParaRPr lang="en-US" sz="2800" dirty="0"/>
          </a:p>
          <a:p>
            <a:pPr lvl="3">
              <a:buFont typeface="Wingdings" pitchFamily="2" charset="2"/>
              <a:buChar char="§"/>
            </a:pPr>
            <a:r>
              <a:rPr lang="en-US" sz="2800" dirty="0" smtClean="0"/>
              <a:t> Transnational </a:t>
            </a:r>
            <a:r>
              <a:rPr lang="en-US" sz="2800" dirty="0"/>
              <a:t>organized crime</a:t>
            </a:r>
          </a:p>
          <a:p>
            <a:pPr lvl="3">
              <a:buFont typeface="Wingdings" pitchFamily="2" charset="2"/>
              <a:buChar char="§"/>
            </a:pPr>
            <a:r>
              <a:rPr lang="en-US" sz="2800" dirty="0" smtClean="0"/>
              <a:t> Hacktivists</a:t>
            </a:r>
            <a:endParaRPr lang="en-US" sz="280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482DC-2269-4F26-9D2A-7E44B1A4CD85}" type="slidenum">
              <a:rPr lang="en-US" smtClean="0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049677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35380" y="277078"/>
            <a:ext cx="10058400" cy="1450757"/>
          </a:xfrm>
        </p:spPr>
        <p:txBody>
          <a:bodyPr/>
          <a:lstStyle/>
          <a:p>
            <a:r>
              <a:rPr lang="en-US" dirty="0" smtClean="0"/>
              <a:t>Identify Threat and Vulnerabilities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8705" y="2274359"/>
            <a:ext cx="10058400" cy="4023360"/>
          </a:xfrm>
        </p:spPr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en-US" dirty="0" smtClean="0"/>
              <a:t> Which trade secrets are most vulnerable?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 Who is a threat?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 What is the probability of a theft?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 How severe would the impact be if stolen?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 What policies, procedures, and controls exist to mitigate theft?</a:t>
            </a:r>
          </a:p>
          <a:p>
            <a:pPr marL="0" indent="0">
              <a:buNone/>
            </a:pPr>
            <a:endParaRPr lang="en-US" dirty="0" smtClean="0"/>
          </a:p>
          <a:p>
            <a:pPr>
              <a:buFont typeface="Wingdings" pitchFamily="2" charset="2"/>
              <a:buChar char="§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482DC-2269-4F26-9D2A-7E44B1A4CD85}" type="slidenum">
              <a:rPr lang="en-US" smtClean="0"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969634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Identify and Rank the Threat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87755" y="2293409"/>
            <a:ext cx="10058400" cy="4023360"/>
          </a:xfrm>
        </p:spPr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en-US" dirty="0" smtClean="0"/>
              <a:t> How significantly would the company’s reputation be impacted by theft?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 How critical is the trade secret to the fundamental operation of the business?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 How core is the trade secret the company’s corporate culture?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 Is the trade secret especially unique in the industry?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 How valuable would the trade secret be to competitors?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 How important is the trade secret to current or projected revenue?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482DC-2269-4F26-9D2A-7E44B1A4CD85}" type="slidenum">
              <a:rPr lang="en-US" smtClean="0"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351853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332720" cy="1450757"/>
          </a:xfrm>
        </p:spPr>
        <p:txBody>
          <a:bodyPr/>
          <a:lstStyle/>
          <a:p>
            <a:r>
              <a:rPr lang="en-US" dirty="0" smtClean="0"/>
              <a:t>Document trade secrets and efforts to preserve them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969559"/>
            <a:ext cx="10058400" cy="4023360"/>
          </a:xfrm>
        </p:spPr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en-US" dirty="0" smtClean="0"/>
              <a:t> Document the nature of the trade secret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 Document the company’s investments in the trade secret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 Document the steps taken to preserve the trade secret and to maintain confidentiality</a:t>
            </a:r>
          </a:p>
          <a:p>
            <a:pPr lvl="3">
              <a:buFont typeface="Wingdings" pitchFamily="2" charset="2"/>
              <a:buChar char="§"/>
            </a:pPr>
            <a:r>
              <a:rPr lang="en-US" sz="2000" dirty="0" smtClean="0"/>
              <a:t>Written company policies and procedures</a:t>
            </a:r>
          </a:p>
          <a:p>
            <a:pPr lvl="3">
              <a:buFont typeface="Wingdings" pitchFamily="2" charset="2"/>
              <a:buChar char="§"/>
            </a:pPr>
            <a:r>
              <a:rPr lang="en-US" sz="2000" dirty="0" smtClean="0"/>
              <a:t>Employee manuals</a:t>
            </a:r>
          </a:p>
          <a:p>
            <a:pPr lvl="3">
              <a:buFont typeface="Wingdings" pitchFamily="2" charset="2"/>
              <a:buChar char="§"/>
            </a:pPr>
            <a:r>
              <a:rPr lang="en-US" sz="2000" dirty="0" smtClean="0"/>
              <a:t>Confidentiality and NDA provisions in employee, supplier, consultant, and agreements</a:t>
            </a:r>
          </a:p>
          <a:p>
            <a:pPr lvl="3">
              <a:buFont typeface="Wingdings" pitchFamily="2" charset="2"/>
              <a:buChar char="§"/>
            </a:pPr>
            <a:r>
              <a:rPr lang="en-US" sz="2000" dirty="0" smtClean="0"/>
              <a:t>Onboarding interviews with confidentiality instructions</a:t>
            </a:r>
          </a:p>
          <a:p>
            <a:pPr lvl="3">
              <a:buFont typeface="Wingdings" pitchFamily="2" charset="2"/>
              <a:buChar char="§"/>
            </a:pPr>
            <a:r>
              <a:rPr lang="en-US" sz="2000" dirty="0" smtClean="0"/>
              <a:t>Office access and computer access policies and protections</a:t>
            </a:r>
          </a:p>
          <a:p>
            <a:pPr lvl="3">
              <a:buFont typeface="Wingdings" pitchFamily="2" charset="2"/>
              <a:buChar char="§"/>
            </a:pPr>
            <a:r>
              <a:rPr lang="en-US" sz="2000" dirty="0" smtClean="0"/>
              <a:t>Visitor sign-in, sign-out, badges and identification</a:t>
            </a:r>
          </a:p>
          <a:p>
            <a:pPr lvl="3">
              <a:buFont typeface="Wingdings" pitchFamily="2" charset="2"/>
              <a:buChar char="§"/>
            </a:pPr>
            <a:r>
              <a:rPr lang="en-US" sz="2000" dirty="0" smtClean="0"/>
              <a:t>Password policies</a:t>
            </a:r>
          </a:p>
          <a:p>
            <a:pPr lvl="1">
              <a:buFont typeface="Wingdings" pitchFamily="2" charset="2"/>
              <a:buChar char="§"/>
            </a:pPr>
            <a:endParaRPr lang="en-US" dirty="0" smtClean="0"/>
          </a:p>
          <a:p>
            <a:pPr lvl="1">
              <a:buFont typeface="Wingdings" pitchFamily="2" charset="2"/>
              <a:buChar char="§"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482DC-2269-4F26-9D2A-7E44B1A4CD85}" type="slidenum">
              <a:rPr lang="en-US" smtClean="0"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235821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Educate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87755" y="2179109"/>
            <a:ext cx="10058400" cy="3583516"/>
          </a:xfrm>
        </p:spPr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en-US" dirty="0" smtClean="0"/>
              <a:t> Start from the time you onboard new employees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 Distribution trade secret policies and procedures and obtain acknowledgements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 Trade </a:t>
            </a:r>
            <a:r>
              <a:rPr lang="en-US" dirty="0"/>
              <a:t>secret training 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 Consistent communication and reminders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 Education and reminders for departing employees</a:t>
            </a:r>
          </a:p>
          <a:p>
            <a:pPr>
              <a:buFont typeface="Wingdings" pitchFamily="2" charset="2"/>
              <a:buChar char="§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482DC-2269-4F26-9D2A-7E44B1A4CD85}" type="slidenum">
              <a:rPr lang="en-US" smtClean="0"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0191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5275" y="609600"/>
            <a:ext cx="11601449" cy="857250"/>
          </a:xfrm>
        </p:spPr>
        <p:txBody>
          <a:bodyPr/>
          <a:lstStyle/>
          <a:p>
            <a:pPr>
              <a:defRPr/>
            </a:pPr>
            <a:r>
              <a:rPr lang="en-US" sz="3200" dirty="0">
                <a:latin typeface="+mj-lt"/>
              </a:rPr>
              <a:t>What is the economic impact of trade secret theft to U.S. companies?</a:t>
            </a:r>
            <a:endParaRPr lang="en-US" sz="3200" dirty="0">
              <a:latin typeface="+mj-lt"/>
            </a:endParaRPr>
          </a:p>
        </p:txBody>
      </p:sp>
      <p:sp>
        <p:nvSpPr>
          <p:cNvPr id="31748" name="Text Placeholder 32"/>
          <p:cNvSpPr>
            <a:spLocks noGrp="1"/>
          </p:cNvSpPr>
          <p:nvPr>
            <p:ph type="body" sz="quarter" idx="13"/>
          </p:nvPr>
        </p:nvSpPr>
        <p:spPr>
          <a:xfrm>
            <a:off x="609600" y="2047876"/>
            <a:ext cx="11150600" cy="4454525"/>
          </a:xfrm>
        </p:spPr>
        <p:txBody>
          <a:bodyPr/>
          <a:lstStyle/>
          <a:p>
            <a:pPr marL="0" indent="0">
              <a:spcBef>
                <a:spcPts val="388"/>
              </a:spcBef>
              <a:buFont typeface="Wingdings 2" pitchFamily="18" charset="2"/>
              <a:buNone/>
            </a:pPr>
            <a:r>
              <a:rPr lang="en-US" dirty="0" smtClean="0"/>
              <a:t>The loss of trade secret information impacts a large percentage of businesses, and causes significant monetary damage.  </a:t>
            </a:r>
          </a:p>
        </p:txBody>
      </p:sp>
      <p:sp>
        <p:nvSpPr>
          <p:cNvPr id="33" name="Slide Number Placeholder 4"/>
          <p:cNvSpPr>
            <a:spLocks noGrp="1"/>
          </p:cNvSpPr>
          <p:nvPr>
            <p:ph type="sldNum" sz="quarter" idx="20"/>
          </p:nvPr>
        </p:nvSpPr>
        <p:spPr>
          <a:xfrm>
            <a:off x="8860367" y="6536026"/>
            <a:ext cx="2844800" cy="365125"/>
          </a:xfrm>
        </p:spPr>
        <p:txBody>
          <a:bodyPr/>
          <a:lstStyle/>
          <a:p>
            <a:pPr algn="r"/>
            <a:fld id="{F9369B30-9FFE-4FBE-AED4-2C88FB4401AA}" type="slidenum">
              <a:rPr lang="en-US" smtClean="0"/>
              <a:pPr algn="r"/>
              <a:t>2</a:t>
            </a:fld>
            <a:endParaRPr lang="en-US" dirty="0"/>
          </a:p>
        </p:txBody>
      </p:sp>
      <p:sp>
        <p:nvSpPr>
          <p:cNvPr id="31749" name="TextBox 5"/>
          <p:cNvSpPr txBox="1">
            <a:spLocks noChangeArrowheads="1"/>
          </p:cNvSpPr>
          <p:nvPr/>
        </p:nvSpPr>
        <p:spPr bwMode="auto">
          <a:xfrm>
            <a:off x="508000" y="5805265"/>
            <a:ext cx="11060608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/>
            <a:r>
              <a:rPr lang="en-US" sz="1000" dirty="0" smtClean="0"/>
              <a:t>1-ASIS/PwC “Trends in Proprietary Information Loss Survey,” 2007</a:t>
            </a:r>
          </a:p>
          <a:p>
            <a:pPr algn="ctr"/>
            <a:r>
              <a:rPr lang="en-US" sz="1000" dirty="0" smtClean="0"/>
              <a:t>2-ASIS/PwC “Trends in Proprietary Information Loss Survey,” 1999</a:t>
            </a:r>
          </a:p>
          <a:p>
            <a:pPr algn="ctr"/>
            <a:r>
              <a:rPr lang="en-US" sz="1000" dirty="0" smtClean="0"/>
              <a:t>3-ASIS/PwC “Trends in Proprietary Information Loss Survey,” 2002</a:t>
            </a:r>
          </a:p>
          <a:p>
            <a:pPr algn="ctr"/>
            <a:r>
              <a:rPr lang="en-US" sz="1000" dirty="0" smtClean="0"/>
              <a:t>4-Center for Responsible Enterprise and Trade “Trade Secret Theft – Managing the Growing Threat in Supply Chains,” 2012</a:t>
            </a:r>
          </a:p>
          <a:p>
            <a:pPr algn="ctr"/>
            <a:endParaRPr lang="en-US" sz="1000" dirty="0"/>
          </a:p>
          <a:p>
            <a:pPr algn="ctr"/>
            <a:r>
              <a:rPr lang="en-US" sz="1000" i="1" dirty="0" smtClean="0"/>
              <a:t>1, 2, 3: Surveys </a:t>
            </a:r>
            <a:r>
              <a:rPr lang="en-US" sz="1000" i="1" dirty="0"/>
              <a:t>polled CEOs of Fortune 1000 companies and  US Chamber of Commerce members</a:t>
            </a:r>
          </a:p>
        </p:txBody>
      </p:sp>
      <p:sp>
        <p:nvSpPr>
          <p:cNvPr id="30" name="Rounded Rectangle 29"/>
          <p:cNvSpPr/>
          <p:nvPr/>
        </p:nvSpPr>
        <p:spPr>
          <a:xfrm>
            <a:off x="459919" y="2895600"/>
            <a:ext cx="2667967" cy="2819400"/>
          </a:xfrm>
          <a:prstGeom prst="roundRect">
            <a:avLst>
              <a:gd name="adj" fmla="val 10000"/>
            </a:avLst>
          </a:prstGeom>
          <a:solidFill>
            <a:schemeClr val="bg1">
              <a:lumMod val="85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31" name="Rounded Rectangle 4"/>
          <p:cNvSpPr/>
          <p:nvPr/>
        </p:nvSpPr>
        <p:spPr>
          <a:xfrm>
            <a:off x="719402" y="3086918"/>
            <a:ext cx="2112236" cy="846138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lIns="64770" tIns="64770" rIns="64770" bIns="64770" spcCol="1270" anchor="ctr"/>
          <a:lstStyle/>
          <a:p>
            <a:pPr algn="ctr" defTabSz="755650">
              <a:lnSpc>
                <a:spcPct val="90000"/>
              </a:lnSpc>
              <a:spcAft>
                <a:spcPct val="35000"/>
              </a:spcAft>
              <a:defRPr/>
            </a:pPr>
            <a:r>
              <a:rPr lang="en-US" sz="1700" b="1" dirty="0">
                <a:solidFill>
                  <a:schemeClr val="tx1"/>
                </a:solidFill>
              </a:rPr>
              <a:t>% of Companies Reporting Lost Trade Secrets</a:t>
            </a:r>
            <a:r>
              <a:rPr lang="en-US" sz="1700" b="1" baseline="30000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28" name="Rounded Rectangle 27"/>
          <p:cNvSpPr/>
          <p:nvPr/>
        </p:nvSpPr>
        <p:spPr>
          <a:xfrm>
            <a:off x="726018" y="4149081"/>
            <a:ext cx="2135716" cy="1424633"/>
          </a:xfrm>
          <a:prstGeom prst="roundRect">
            <a:avLst>
              <a:gd name="adj" fmla="val 10000"/>
            </a:avLst>
          </a:prstGeom>
          <a:solidFill>
            <a:srgbClr val="005595"/>
          </a:solidFill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29" name="Rounded Rectangle 6"/>
          <p:cNvSpPr/>
          <p:nvPr/>
        </p:nvSpPr>
        <p:spPr>
          <a:xfrm>
            <a:off x="789518" y="3787775"/>
            <a:ext cx="2008716" cy="1739900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lIns="111760" tIns="83820" rIns="111760" bIns="83820" spcCol="1270" anchor="ctr"/>
          <a:lstStyle/>
          <a:p>
            <a:pPr algn="ctr" defTabSz="1955800">
              <a:lnSpc>
                <a:spcPct val="90000"/>
              </a:lnSpc>
              <a:spcAft>
                <a:spcPct val="35000"/>
              </a:spcAft>
              <a:defRPr/>
            </a:pPr>
            <a:r>
              <a:rPr lang="en-US" sz="2400" dirty="0" smtClean="0"/>
              <a:t>63%</a:t>
            </a:r>
            <a:endParaRPr lang="en-US" sz="2400" dirty="0"/>
          </a:p>
        </p:txBody>
      </p:sp>
      <p:sp>
        <p:nvSpPr>
          <p:cNvPr id="26" name="Rounded Rectangle 25"/>
          <p:cNvSpPr/>
          <p:nvPr/>
        </p:nvSpPr>
        <p:spPr>
          <a:xfrm>
            <a:off x="3327983" y="2895600"/>
            <a:ext cx="2667967" cy="2819400"/>
          </a:xfrm>
          <a:prstGeom prst="roundRect">
            <a:avLst>
              <a:gd name="adj" fmla="val 10000"/>
            </a:avLst>
          </a:prstGeom>
          <a:solidFill>
            <a:schemeClr val="bg1">
              <a:lumMod val="85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27" name="Rounded Rectangle 8"/>
          <p:cNvSpPr/>
          <p:nvPr/>
        </p:nvSpPr>
        <p:spPr>
          <a:xfrm>
            <a:off x="3503712" y="2955424"/>
            <a:ext cx="2208245" cy="846138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lIns="64770" tIns="64770" rIns="64770" bIns="64770" spcCol="1270" anchor="ctr"/>
          <a:lstStyle/>
          <a:p>
            <a:pPr algn="ctr" defTabSz="755650">
              <a:lnSpc>
                <a:spcPct val="90000"/>
              </a:lnSpc>
              <a:spcAft>
                <a:spcPct val="35000"/>
              </a:spcAft>
              <a:defRPr/>
            </a:pPr>
            <a:r>
              <a:rPr lang="en-US" sz="1700" b="1" dirty="0" smtClean="0">
                <a:solidFill>
                  <a:schemeClr val="tx1"/>
                </a:solidFill>
              </a:rPr>
              <a:t>Average Damage – Manufacturing Sector</a:t>
            </a:r>
            <a:r>
              <a:rPr lang="en-US" sz="1700" b="1" baseline="30000" dirty="0" smtClean="0">
                <a:solidFill>
                  <a:schemeClr val="tx1"/>
                </a:solidFill>
              </a:rPr>
              <a:t>2</a:t>
            </a:r>
            <a:endParaRPr lang="en-US" sz="1700" b="1" baseline="30000" dirty="0">
              <a:solidFill>
                <a:schemeClr val="tx1"/>
              </a:solidFill>
            </a:endParaRPr>
          </a:p>
        </p:txBody>
      </p:sp>
      <p:sp>
        <p:nvSpPr>
          <p:cNvPr id="24" name="Rounded Rectangle 23"/>
          <p:cNvSpPr/>
          <p:nvPr/>
        </p:nvSpPr>
        <p:spPr>
          <a:xfrm>
            <a:off x="3594100" y="4149081"/>
            <a:ext cx="2135717" cy="1424633"/>
          </a:xfrm>
          <a:prstGeom prst="roundRect">
            <a:avLst>
              <a:gd name="adj" fmla="val 10000"/>
            </a:avLst>
          </a:prstGeom>
          <a:solidFill>
            <a:srgbClr val="005595"/>
          </a:solidFill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25" name="Rounded Rectangle 10"/>
          <p:cNvSpPr/>
          <p:nvPr/>
        </p:nvSpPr>
        <p:spPr>
          <a:xfrm>
            <a:off x="3657600" y="4149080"/>
            <a:ext cx="2008717" cy="1378595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lIns="60960" rIns="60960" spcCol="1270" anchor="ctr"/>
          <a:lstStyle/>
          <a:p>
            <a:pPr algn="ctr"/>
            <a:r>
              <a:rPr lang="en-US" sz="2400" dirty="0" smtClean="0"/>
              <a:t>$50 Million</a:t>
            </a:r>
          </a:p>
          <a:p>
            <a:pPr algn="ctr"/>
            <a:r>
              <a:rPr lang="en-US" sz="1400" dirty="0" smtClean="0"/>
              <a:t>(per incident)</a:t>
            </a:r>
            <a:endParaRPr lang="en-US" sz="1400" dirty="0"/>
          </a:p>
        </p:txBody>
      </p:sp>
      <p:sp>
        <p:nvSpPr>
          <p:cNvPr id="22" name="Rounded Rectangle 21"/>
          <p:cNvSpPr/>
          <p:nvPr/>
        </p:nvSpPr>
        <p:spPr>
          <a:xfrm>
            <a:off x="6196049" y="2895600"/>
            <a:ext cx="2667967" cy="2819400"/>
          </a:xfrm>
          <a:prstGeom prst="roundRect">
            <a:avLst>
              <a:gd name="adj" fmla="val 10000"/>
            </a:avLst>
          </a:prstGeom>
          <a:solidFill>
            <a:schemeClr val="bg1">
              <a:lumMod val="85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23" name="Rounded Rectangle 12"/>
          <p:cNvSpPr/>
          <p:nvPr/>
        </p:nvSpPr>
        <p:spPr>
          <a:xfrm>
            <a:off x="6384032" y="2895600"/>
            <a:ext cx="2304256" cy="846138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lIns="64770" tIns="64770" rIns="64770" bIns="64770" spcCol="1270" anchor="t"/>
          <a:lstStyle/>
          <a:p>
            <a:pPr algn="ctr" defTabSz="755650">
              <a:lnSpc>
                <a:spcPct val="90000"/>
              </a:lnSpc>
              <a:spcAft>
                <a:spcPct val="35000"/>
              </a:spcAft>
              <a:defRPr/>
            </a:pPr>
            <a:endParaRPr lang="en-US" sz="1700" b="1" dirty="0" smtClean="0">
              <a:solidFill>
                <a:schemeClr val="tx1"/>
              </a:solidFill>
            </a:endParaRPr>
          </a:p>
          <a:p>
            <a:pPr algn="ctr" defTabSz="755650">
              <a:lnSpc>
                <a:spcPct val="90000"/>
              </a:lnSpc>
              <a:spcAft>
                <a:spcPct val="35000"/>
              </a:spcAft>
              <a:defRPr/>
            </a:pPr>
            <a:r>
              <a:rPr lang="en-US" sz="1700" b="1" dirty="0" smtClean="0">
                <a:solidFill>
                  <a:schemeClr val="tx1"/>
                </a:solidFill>
              </a:rPr>
              <a:t>Estimate of Total Losses</a:t>
            </a:r>
            <a:r>
              <a:rPr lang="en-US" sz="1700" b="1" baseline="30000" dirty="0" smtClean="0">
                <a:solidFill>
                  <a:schemeClr val="tx1"/>
                </a:solidFill>
              </a:rPr>
              <a:t>3</a:t>
            </a:r>
            <a:endParaRPr lang="en-US" sz="1700" b="1" baseline="30000" dirty="0">
              <a:solidFill>
                <a:schemeClr val="tx1"/>
              </a:solidFill>
            </a:endParaRPr>
          </a:p>
        </p:txBody>
      </p:sp>
      <p:sp>
        <p:nvSpPr>
          <p:cNvPr id="20" name="Rounded Rectangle 19"/>
          <p:cNvSpPr/>
          <p:nvPr/>
        </p:nvSpPr>
        <p:spPr>
          <a:xfrm>
            <a:off x="6462185" y="4149081"/>
            <a:ext cx="2135716" cy="1424633"/>
          </a:xfrm>
          <a:prstGeom prst="roundRect">
            <a:avLst>
              <a:gd name="adj" fmla="val 10000"/>
            </a:avLst>
          </a:prstGeom>
          <a:solidFill>
            <a:srgbClr val="005595"/>
          </a:solidFill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21" name="Rounded Rectangle 14"/>
          <p:cNvSpPr/>
          <p:nvPr/>
        </p:nvSpPr>
        <p:spPr>
          <a:xfrm>
            <a:off x="6505365" y="4149080"/>
            <a:ext cx="2008716" cy="1378594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tIns="68580" bIns="68580" spcCol="1270" anchor="ctr"/>
          <a:lstStyle/>
          <a:p>
            <a:pPr algn="ctr" defTabSz="1600200">
              <a:lnSpc>
                <a:spcPct val="90000"/>
              </a:lnSpc>
              <a:spcAft>
                <a:spcPts val="0"/>
              </a:spcAft>
              <a:defRPr/>
            </a:pPr>
            <a:r>
              <a:rPr lang="en-US" sz="2400" dirty="0"/>
              <a:t>$</a:t>
            </a:r>
            <a:r>
              <a:rPr lang="en-US" sz="2400" dirty="0" smtClean="0"/>
              <a:t>53-59 Billion</a:t>
            </a:r>
            <a:endParaRPr lang="en-US" sz="2400" dirty="0"/>
          </a:p>
        </p:txBody>
      </p:sp>
      <p:sp>
        <p:nvSpPr>
          <p:cNvPr id="18" name="Rounded Rectangle 17"/>
          <p:cNvSpPr/>
          <p:nvPr/>
        </p:nvSpPr>
        <p:spPr>
          <a:xfrm>
            <a:off x="9064114" y="2895600"/>
            <a:ext cx="2667967" cy="2819400"/>
          </a:xfrm>
          <a:prstGeom prst="roundRect">
            <a:avLst>
              <a:gd name="adj" fmla="val 10000"/>
            </a:avLst>
          </a:prstGeom>
          <a:solidFill>
            <a:schemeClr val="bg1">
              <a:lumMod val="85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9" name="Rounded Rectangle 16"/>
          <p:cNvSpPr/>
          <p:nvPr/>
        </p:nvSpPr>
        <p:spPr>
          <a:xfrm>
            <a:off x="9063567" y="3086918"/>
            <a:ext cx="2669117" cy="846138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lIns="64770" tIns="64770" rIns="64770" bIns="64770" spcCol="1270" anchor="ctr"/>
          <a:lstStyle/>
          <a:p>
            <a:pPr algn="ctr" defTabSz="755650">
              <a:lnSpc>
                <a:spcPct val="90000"/>
              </a:lnSpc>
              <a:spcAft>
                <a:spcPct val="35000"/>
              </a:spcAft>
              <a:defRPr/>
            </a:pPr>
            <a:r>
              <a:rPr lang="en-US" sz="1700" b="1" dirty="0" smtClean="0">
                <a:solidFill>
                  <a:schemeClr val="tx1"/>
                </a:solidFill>
              </a:rPr>
              <a:t>Avg. Cost Incurred When a Business Partner Exploits Its Access to Data</a:t>
            </a:r>
            <a:r>
              <a:rPr lang="en-US" sz="1700" b="1" baseline="30000" dirty="0" smtClean="0">
                <a:solidFill>
                  <a:schemeClr val="tx1"/>
                </a:solidFill>
              </a:rPr>
              <a:t>4</a:t>
            </a:r>
            <a:endParaRPr lang="en-US" sz="1700" b="1" baseline="30000" dirty="0">
              <a:solidFill>
                <a:schemeClr val="tx1"/>
              </a:solidFill>
            </a:endParaRPr>
          </a:p>
        </p:txBody>
      </p:sp>
      <p:sp>
        <p:nvSpPr>
          <p:cNvPr id="16" name="Rounded Rectangle 15"/>
          <p:cNvSpPr/>
          <p:nvPr/>
        </p:nvSpPr>
        <p:spPr>
          <a:xfrm>
            <a:off x="9330267" y="4149081"/>
            <a:ext cx="2135717" cy="1424633"/>
          </a:xfrm>
          <a:prstGeom prst="roundRect">
            <a:avLst>
              <a:gd name="adj" fmla="val 10000"/>
            </a:avLst>
          </a:prstGeom>
          <a:solidFill>
            <a:srgbClr val="005595"/>
          </a:solidFill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7" name="Rounded Rectangle 18"/>
          <p:cNvSpPr/>
          <p:nvPr/>
        </p:nvSpPr>
        <p:spPr>
          <a:xfrm>
            <a:off x="9393767" y="4149080"/>
            <a:ext cx="2008717" cy="1378595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lIns="83820" tIns="62865" rIns="83820" bIns="62865" spcCol="1270" anchor="ctr"/>
          <a:lstStyle/>
          <a:p>
            <a:pPr algn="ctr" defTabSz="1466850">
              <a:lnSpc>
                <a:spcPct val="90000"/>
              </a:lnSpc>
              <a:spcAft>
                <a:spcPts val="0"/>
              </a:spcAft>
              <a:defRPr/>
            </a:pPr>
            <a:r>
              <a:rPr lang="en-US" sz="2400" dirty="0" smtClean="0"/>
              <a:t>$362,269</a:t>
            </a:r>
            <a:endParaRPr lang="en-US" sz="2400" dirty="0"/>
          </a:p>
          <a:p>
            <a:pPr algn="ctr" defTabSz="1466850">
              <a:lnSpc>
                <a:spcPct val="90000"/>
              </a:lnSpc>
              <a:spcAft>
                <a:spcPts val="0"/>
              </a:spcAft>
              <a:defRPr/>
            </a:pPr>
            <a:r>
              <a:rPr lang="en-US" sz="1400" dirty="0" smtClean="0"/>
              <a:t>(incurred by companies per incident)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569846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Protecting Trade Secrets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4404" y="1805049"/>
            <a:ext cx="10051275" cy="4512624"/>
          </a:xfrm>
        </p:spPr>
        <p:txBody>
          <a:bodyPr>
            <a:normAutofit/>
          </a:bodyPr>
          <a:lstStyle/>
          <a:p>
            <a:pPr lvl="1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sz="2000" dirty="0" smtClean="0"/>
              <a:t>Limit </a:t>
            </a:r>
            <a:r>
              <a:rPr lang="en-US" sz="2000" dirty="0"/>
              <a:t>access to trade secret materials on a need-to-know basis. </a:t>
            </a:r>
            <a:r>
              <a:rPr lang="en-US" sz="2000" dirty="0" smtClean="0"/>
              <a:t>Locked </a:t>
            </a:r>
            <a:r>
              <a:rPr lang="en-US" sz="2000" dirty="0"/>
              <a:t>filing </a:t>
            </a:r>
            <a:r>
              <a:rPr lang="en-US" sz="2000" dirty="0" smtClean="0"/>
              <a:t>cabinets </a:t>
            </a:r>
            <a:r>
              <a:rPr lang="en-US" sz="2000" dirty="0"/>
              <a:t>with limited </a:t>
            </a:r>
            <a:r>
              <a:rPr lang="en-US" sz="2000" dirty="0" smtClean="0"/>
              <a:t>access </a:t>
            </a:r>
            <a:endParaRPr lang="en-US" sz="2000" dirty="0" smtClean="0"/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sz="2000" dirty="0" smtClean="0"/>
              <a:t>Create </a:t>
            </a:r>
            <a:r>
              <a:rPr lang="en-US" sz="2000" dirty="0"/>
              <a:t>secure passwords for computer-stored trade secret </a:t>
            </a:r>
            <a:r>
              <a:rPr lang="en-US" sz="2000" dirty="0" smtClean="0"/>
              <a:t>information</a:t>
            </a:r>
            <a:endParaRPr lang="en-US" sz="2000" dirty="0" smtClean="0"/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sz="2000" dirty="0" smtClean="0"/>
              <a:t>Consider </a:t>
            </a:r>
            <a:r>
              <a:rPr lang="en-US" sz="2000" dirty="0"/>
              <a:t>shredding (rather than throwing away) </a:t>
            </a:r>
            <a:r>
              <a:rPr lang="en-US" sz="2000" dirty="0" smtClean="0"/>
              <a:t>documents </a:t>
            </a:r>
            <a:r>
              <a:rPr lang="en-US" sz="2000" dirty="0"/>
              <a:t>containing trade </a:t>
            </a:r>
            <a:r>
              <a:rPr lang="en-US" sz="2000" dirty="0" smtClean="0"/>
              <a:t>secrets</a:t>
            </a:r>
            <a:endParaRPr lang="en-US" sz="2000" dirty="0" smtClean="0"/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sz="2000" dirty="0" smtClean="0"/>
              <a:t>Obliterate </a:t>
            </a:r>
            <a:r>
              <a:rPr lang="en-US" sz="2000" dirty="0"/>
              <a:t>or </a:t>
            </a:r>
            <a:r>
              <a:rPr lang="en-US" sz="2000" dirty="0" smtClean="0"/>
              <a:t>wipe clean (rather </a:t>
            </a:r>
            <a:r>
              <a:rPr lang="en-US" sz="2000" dirty="0"/>
              <a:t>than merely deleting) any trade secret information contained </a:t>
            </a:r>
            <a:r>
              <a:rPr lang="en-US" sz="2000" dirty="0" smtClean="0"/>
              <a:t>on computer </a:t>
            </a:r>
            <a:r>
              <a:rPr lang="en-US" sz="2000" dirty="0"/>
              <a:t>hard </a:t>
            </a:r>
            <a:r>
              <a:rPr lang="en-US" sz="2000" dirty="0" smtClean="0"/>
              <a:t>drives</a:t>
            </a:r>
            <a:endParaRPr lang="en-US" sz="2000" dirty="0" smtClean="0"/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482DC-2269-4F26-9D2A-7E44B1A4CD85}" type="slidenum">
              <a:rPr lang="en-US" smtClean="0"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2585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2" algn="l" rtl="0">
              <a:lnSpc>
                <a:spcPct val="85000"/>
              </a:lnSpc>
              <a:spcBef>
                <a:spcPct val="0"/>
              </a:spcBef>
            </a:pPr>
            <a:r>
              <a:rPr lang="en-US" sz="4800" dirty="0" smtClean="0">
                <a:latin typeface="+mj-lt"/>
              </a:rPr>
              <a:t>Protecting Trade Secrets</a:t>
            </a:r>
            <a:endParaRPr lang="en-US" sz="4800" dirty="0">
              <a:latin typeface="+mj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8780" y="2314574"/>
            <a:ext cx="10125950" cy="4163197"/>
          </a:xfrm>
        </p:spPr>
        <p:txBody>
          <a:bodyPr>
            <a:normAutofit fontScale="40000" lnSpcReduction="20000"/>
          </a:bodyPr>
          <a:lstStyle/>
          <a:p>
            <a:pPr>
              <a:lnSpc>
                <a:spcPct val="120000"/>
              </a:lnSpc>
              <a:buFont typeface="Wingdings" pitchFamily="2" charset="2"/>
              <a:buChar char="§"/>
            </a:pPr>
            <a:r>
              <a:rPr lang="en-US" sz="5600" dirty="0" smtClean="0"/>
              <a:t> Require </a:t>
            </a:r>
            <a:r>
              <a:rPr lang="en-US" sz="5600" dirty="0"/>
              <a:t>all employees with access to confidential company information to sign confidentiality </a:t>
            </a:r>
            <a:r>
              <a:rPr lang="en-US" sz="5600" dirty="0" smtClean="0"/>
              <a:t>agreements</a:t>
            </a:r>
            <a:endParaRPr lang="en-US" sz="5600" dirty="0"/>
          </a:p>
          <a:p>
            <a:pPr>
              <a:lnSpc>
                <a:spcPct val="120000"/>
              </a:lnSpc>
              <a:buFont typeface="Wingdings" pitchFamily="2" charset="2"/>
              <a:buChar char="§"/>
            </a:pPr>
            <a:r>
              <a:rPr lang="en-US" sz="5600" dirty="0" smtClean="0"/>
              <a:t> Have </a:t>
            </a:r>
            <a:r>
              <a:rPr lang="en-US" sz="5600" dirty="0"/>
              <a:t>clear written policies that leave no doubt that any access and use of company information, for purposes other than company business is strictly prohibited and have employees acknowledge receiving </a:t>
            </a:r>
            <a:r>
              <a:rPr lang="en-US" sz="5600" dirty="0" smtClean="0"/>
              <a:t>copies</a:t>
            </a:r>
            <a:endParaRPr lang="en-US" sz="5600" dirty="0"/>
          </a:p>
          <a:p>
            <a:pPr>
              <a:lnSpc>
                <a:spcPct val="120000"/>
              </a:lnSpc>
              <a:buFont typeface="Wingdings" pitchFamily="2" charset="2"/>
              <a:buChar char="§"/>
            </a:pPr>
            <a:r>
              <a:rPr lang="en-US" sz="5600" dirty="0" smtClean="0"/>
              <a:t> Send </a:t>
            </a:r>
            <a:r>
              <a:rPr lang="en-US" sz="5600" dirty="0"/>
              <a:t>out regular reminders of the policies and require acknowledgment of receipt.</a:t>
            </a:r>
          </a:p>
          <a:p>
            <a:pPr>
              <a:lnSpc>
                <a:spcPct val="120000"/>
              </a:lnSpc>
              <a:buFont typeface="Wingdings" pitchFamily="2" charset="2"/>
              <a:buChar char="§"/>
            </a:pPr>
            <a:r>
              <a:rPr lang="en-US" sz="5600" dirty="0" smtClean="0"/>
              <a:t> Beware</a:t>
            </a:r>
            <a:r>
              <a:rPr lang="en-US" sz="5600" dirty="0" smtClean="0"/>
              <a:t>: Under </a:t>
            </a:r>
            <a:r>
              <a:rPr lang="en-US" sz="5600" dirty="0"/>
              <a:t>many federal and state laws, employees </a:t>
            </a:r>
            <a:r>
              <a:rPr lang="en-US" sz="5600" dirty="0" smtClean="0"/>
              <a:t>have </a:t>
            </a:r>
            <a:r>
              <a:rPr lang="en-US" sz="5600" dirty="0"/>
              <a:t>privacy rights in their personal information, even if it is stored on company </a:t>
            </a:r>
            <a:r>
              <a:rPr lang="en-US" sz="5600" dirty="0" smtClean="0"/>
              <a:t>computers</a:t>
            </a:r>
            <a:endParaRPr lang="en-US" sz="5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482DC-2269-4F26-9D2A-7E44B1A4CD85}" type="slidenum">
              <a:rPr lang="en-US" smtClean="0"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0844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Protecting Trade Secrets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87755" y="2102909"/>
            <a:ext cx="10058400" cy="4023360"/>
          </a:xfrm>
        </p:spPr>
        <p:txBody>
          <a:bodyPr>
            <a:normAutofit fontScale="32500" lnSpcReduction="20000"/>
          </a:bodyPr>
          <a:lstStyle/>
          <a:p>
            <a:pPr>
              <a:lnSpc>
                <a:spcPct val="120000"/>
              </a:lnSpc>
            </a:pPr>
            <a:r>
              <a:rPr lang="en-US" sz="5600" dirty="0"/>
              <a:t>Companies should safeguard proprietary information by: </a:t>
            </a:r>
          </a:p>
          <a:p>
            <a:pPr lvl="1">
              <a:lnSpc>
                <a:spcPct val="120000"/>
              </a:lnSpc>
              <a:buFont typeface="Wingdings" pitchFamily="2" charset="2"/>
              <a:buChar char="§"/>
            </a:pPr>
            <a:r>
              <a:rPr lang="en-US" sz="5200" dirty="0" smtClean="0"/>
              <a:t>conducting </a:t>
            </a:r>
            <a:r>
              <a:rPr lang="en-US" sz="5200" dirty="0"/>
              <a:t>entrance and exit interviews with employees;</a:t>
            </a:r>
          </a:p>
          <a:p>
            <a:pPr lvl="1">
              <a:lnSpc>
                <a:spcPct val="120000"/>
              </a:lnSpc>
              <a:buFont typeface="Wingdings" pitchFamily="2" charset="2"/>
              <a:buChar char="§"/>
            </a:pPr>
            <a:r>
              <a:rPr lang="en-US" sz="5600" dirty="0"/>
              <a:t>educating managers and HR sources professionals regarding the company-owned items that employees must return upon </a:t>
            </a:r>
            <a:r>
              <a:rPr lang="en-US" sz="5600" dirty="0" smtClean="0"/>
              <a:t>departure</a:t>
            </a:r>
            <a:endParaRPr lang="en-US" sz="5600" dirty="0"/>
          </a:p>
          <a:p>
            <a:pPr lvl="1">
              <a:lnSpc>
                <a:spcPct val="120000"/>
              </a:lnSpc>
              <a:buFont typeface="Wingdings" pitchFamily="2" charset="2"/>
              <a:buChar char="§"/>
            </a:pPr>
            <a:r>
              <a:rPr lang="en-US" sz="5600" dirty="0" smtClean="0"/>
              <a:t>communicating </a:t>
            </a:r>
            <a:r>
              <a:rPr lang="en-US" sz="5600" dirty="0"/>
              <a:t>the company’s policies regarding the monitoring of employees’ electronic devices and communications to </a:t>
            </a:r>
            <a:r>
              <a:rPr lang="en-US" sz="5600" dirty="0" smtClean="0"/>
              <a:t>employees</a:t>
            </a:r>
            <a:endParaRPr lang="en-US" sz="5600" dirty="0"/>
          </a:p>
          <a:p>
            <a:pPr lvl="1">
              <a:lnSpc>
                <a:spcPct val="120000"/>
              </a:lnSpc>
              <a:buFont typeface="Wingdings" pitchFamily="2" charset="2"/>
              <a:buChar char="§"/>
            </a:pPr>
            <a:r>
              <a:rPr lang="en-US" sz="5600" dirty="0"/>
              <a:t>disabling employees’ access to company and computer networks at the time of </a:t>
            </a:r>
            <a:r>
              <a:rPr lang="en-US" sz="5600" dirty="0" smtClean="0"/>
              <a:t>departure</a:t>
            </a:r>
            <a:endParaRPr lang="en-US" sz="5600" dirty="0"/>
          </a:p>
          <a:p>
            <a:pPr lvl="1">
              <a:lnSpc>
                <a:spcPct val="120000"/>
              </a:lnSpc>
              <a:buFont typeface="Wingdings" pitchFamily="2" charset="2"/>
              <a:buChar char="§"/>
            </a:pPr>
            <a:r>
              <a:rPr lang="en-US" sz="5600" dirty="0"/>
              <a:t>creating a culture of compliance and confidentiality where employees recognize the value of protecting trade secrets; and</a:t>
            </a:r>
          </a:p>
          <a:p>
            <a:pPr lvl="1">
              <a:lnSpc>
                <a:spcPct val="120000"/>
              </a:lnSpc>
              <a:buFont typeface="Wingdings" pitchFamily="2" charset="2"/>
              <a:buChar char="§"/>
            </a:pPr>
            <a:r>
              <a:rPr lang="en-US" sz="5600" dirty="0"/>
              <a:t>sharing best practices within their industries to protect valuable business </a:t>
            </a:r>
            <a:r>
              <a:rPr lang="en-US" sz="5600" dirty="0" smtClean="0"/>
              <a:t>data</a:t>
            </a:r>
            <a:endParaRPr lang="en-US" sz="5600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482DC-2269-4F26-9D2A-7E44B1A4CD85}" type="slidenum">
              <a:rPr lang="en-US" smtClean="0"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8828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1342172"/>
          </a:xfrm>
        </p:spPr>
        <p:txBody>
          <a:bodyPr/>
          <a:lstStyle/>
          <a:p>
            <a:r>
              <a:rPr lang="en-US" dirty="0" smtClean="0"/>
              <a:t>Practical </a:t>
            </a:r>
            <a:r>
              <a:rPr lang="en-US" dirty="0" smtClean="0"/>
              <a:t>Measures: BYOD </a:t>
            </a:r>
            <a:r>
              <a:rPr lang="en-US" dirty="0" smtClean="0"/>
              <a:t>Policies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5374" y="1571625"/>
            <a:ext cx="10010776" cy="4810126"/>
          </a:xfrm>
        </p:spPr>
        <p:txBody>
          <a:bodyPr>
            <a:normAutofit/>
          </a:bodyPr>
          <a:lstStyle/>
          <a:p>
            <a:pPr>
              <a:lnSpc>
                <a:spcPct val="160000"/>
              </a:lnSpc>
              <a:buFont typeface="Wingdings" panose="05000000000000000000" pitchFamily="2" charset="2"/>
              <a:buChar char="§"/>
            </a:pPr>
            <a:r>
              <a:rPr lang="en-US" dirty="0" smtClean="0"/>
              <a:t> In </a:t>
            </a:r>
            <a:r>
              <a:rPr lang="en-US" dirty="0" smtClean="0"/>
              <a:t>light of identified risks to trade secrets portfolio, implement BYOD policy or require employees to use company-issued devices?</a:t>
            </a:r>
          </a:p>
          <a:p>
            <a:pPr>
              <a:lnSpc>
                <a:spcPct val="110000"/>
              </a:lnSpc>
              <a:buFont typeface="Wingdings" panose="05000000000000000000" pitchFamily="2" charset="2"/>
              <a:buChar char="§"/>
            </a:pPr>
            <a:r>
              <a:rPr lang="en-US" dirty="0" smtClean="0"/>
              <a:t> Different </a:t>
            </a:r>
            <a:r>
              <a:rPr lang="en-US" dirty="0" smtClean="0"/>
              <a:t>policies for different levels of employees?</a:t>
            </a:r>
          </a:p>
          <a:p>
            <a:pPr>
              <a:lnSpc>
                <a:spcPct val="110000"/>
              </a:lnSpc>
              <a:buFont typeface="Wingdings" panose="05000000000000000000" pitchFamily="2" charset="2"/>
              <a:buChar char="§"/>
            </a:pPr>
            <a:r>
              <a:rPr lang="en-US" dirty="0" smtClean="0"/>
              <a:t> If </a:t>
            </a:r>
            <a:r>
              <a:rPr lang="en-US" dirty="0" smtClean="0"/>
              <a:t>adopt BYOD policy: </a:t>
            </a:r>
          </a:p>
          <a:p>
            <a:pPr lvl="3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sz="1600" dirty="0" smtClean="0"/>
              <a:t>Specify which devices are permitted</a:t>
            </a:r>
          </a:p>
          <a:p>
            <a:pPr lvl="3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sz="1600" dirty="0" smtClean="0"/>
              <a:t>Provide clear restrictions regarding use and transfer of company data</a:t>
            </a:r>
          </a:p>
          <a:p>
            <a:pPr lvl="3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sz="1600" dirty="0" smtClean="0"/>
              <a:t>Explain when company gets access to device and data</a:t>
            </a:r>
          </a:p>
          <a:p>
            <a:pPr lvl="3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sz="1600" dirty="0" smtClean="0"/>
              <a:t>Incorporate into exit interview process</a:t>
            </a:r>
          </a:p>
          <a:p>
            <a:pPr lvl="3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sz="1600" dirty="0" smtClean="0"/>
              <a:t>Explain investigation, incident remote wiping procedures</a:t>
            </a:r>
          </a:p>
          <a:p>
            <a:pPr lvl="3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sz="1600" dirty="0" smtClean="0"/>
              <a:t>Address personal data/privacy concerns consistent with applicable law </a:t>
            </a:r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482DC-2269-4F26-9D2A-7E44B1A4CD85}" type="slidenum">
              <a:rPr lang="en-US" smtClean="0"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0177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Practical Measures</a:t>
            </a:r>
            <a:br>
              <a:rPr lang="en-US" dirty="0"/>
            </a:br>
            <a:r>
              <a:rPr lang="en-US" dirty="0"/>
              <a:t>Exit Interviews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4483814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dirty="0" smtClean="0"/>
              <a:t> Identify the trade secret and confidential information the employee </a:t>
            </a:r>
            <a:r>
              <a:rPr lang="en-US" dirty="0" smtClean="0"/>
              <a:t>accessed or used</a:t>
            </a:r>
            <a:r>
              <a:rPr lang="en-US" dirty="0" smtClean="0"/>
              <a:t>.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dirty="0" smtClean="0"/>
              <a:t> Question </a:t>
            </a:r>
            <a:r>
              <a:rPr lang="en-US" dirty="0" smtClean="0"/>
              <a:t>the departing employee:</a:t>
            </a:r>
          </a:p>
          <a:p>
            <a:pPr lvl="4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sz="1800" dirty="0" smtClean="0"/>
              <a:t>Ask employee why he is leaving</a:t>
            </a:r>
          </a:p>
          <a:p>
            <a:pPr lvl="4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sz="1800" dirty="0" smtClean="0"/>
              <a:t>Ask employee what his new position will be 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dirty="0" smtClean="0"/>
              <a:t> Check </a:t>
            </a:r>
            <a:r>
              <a:rPr lang="en-US" dirty="0" smtClean="0"/>
              <a:t>employee’s computer activities and work activities in advance of the </a:t>
            </a:r>
            <a:r>
              <a:rPr lang="en-US" dirty="0" smtClean="0"/>
              <a:t>meeting</a:t>
            </a:r>
            <a:endParaRPr lang="en-US" dirty="0"/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dirty="0" smtClean="0"/>
              <a:t> Ensure </a:t>
            </a:r>
            <a:r>
              <a:rPr lang="en-US" dirty="0" smtClean="0"/>
              <a:t>that all </a:t>
            </a:r>
            <a:r>
              <a:rPr lang="en-US" dirty="0" smtClean="0"/>
              <a:t>company </a:t>
            </a:r>
            <a:r>
              <a:rPr lang="en-US" dirty="0" smtClean="0"/>
              <a:t>property, hardware, and devices have been returned, including e-mail and cloud data, and social media </a:t>
            </a:r>
            <a:r>
              <a:rPr lang="en-US" dirty="0" smtClean="0"/>
              <a:t>accounts</a:t>
            </a:r>
            <a:endParaRPr lang="en-US" dirty="0" smtClean="0"/>
          </a:p>
          <a:p>
            <a:pPr>
              <a:buFont typeface="Wingdings" panose="05000000000000000000" pitchFamily="2" charset="2"/>
              <a:buChar char="§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482DC-2269-4F26-9D2A-7E44B1A4CD85}" type="slidenum">
              <a:rPr lang="en-US" smtClean="0"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5554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Practical Measures</a:t>
            </a:r>
            <a:br>
              <a:rPr lang="en-US" dirty="0"/>
            </a:br>
            <a:r>
              <a:rPr lang="en-US" dirty="0"/>
              <a:t>Exit Interviews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845733"/>
            <a:ext cx="9989820" cy="4495689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dirty="0" smtClean="0"/>
              <a:t> Ensure </a:t>
            </a:r>
            <a:r>
              <a:rPr lang="en-US" dirty="0"/>
              <a:t>that arrangements are made to have all company data removed from any personal </a:t>
            </a:r>
            <a:r>
              <a:rPr lang="en-US" dirty="0" smtClean="0"/>
              <a:t>devices</a:t>
            </a:r>
            <a:endParaRPr lang="en-US" dirty="0"/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dirty="0" smtClean="0"/>
              <a:t> Disable </a:t>
            </a:r>
            <a:r>
              <a:rPr lang="en-US" dirty="0"/>
              <a:t>access to company computer </a:t>
            </a:r>
            <a:r>
              <a:rPr lang="en-US" dirty="0" smtClean="0"/>
              <a:t>networks</a:t>
            </a:r>
            <a:endParaRPr lang="en-US" dirty="0"/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dirty="0" smtClean="0"/>
              <a:t> Make </a:t>
            </a:r>
            <a:r>
              <a:rPr lang="en-US" dirty="0"/>
              <a:t>sure </a:t>
            </a:r>
            <a:r>
              <a:rPr lang="en-US" dirty="0" smtClean="0"/>
              <a:t>to </a:t>
            </a:r>
            <a:r>
              <a:rPr lang="en-US" dirty="0"/>
              <a:t>obtain user names and passwords for all </a:t>
            </a:r>
            <a:r>
              <a:rPr lang="en-US" dirty="0" smtClean="0"/>
              <a:t>company </a:t>
            </a:r>
            <a:r>
              <a:rPr lang="en-US" dirty="0"/>
              <a:t>social media </a:t>
            </a:r>
            <a:r>
              <a:rPr lang="en-US" dirty="0" smtClean="0"/>
              <a:t>accounts</a:t>
            </a:r>
            <a:endParaRPr lang="en-US" dirty="0"/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dirty="0" smtClean="0"/>
              <a:t> Inform </a:t>
            </a:r>
            <a:r>
              <a:rPr lang="en-US" dirty="0"/>
              <a:t>the employee of </a:t>
            </a:r>
            <a:r>
              <a:rPr lang="en-US" dirty="0" smtClean="0"/>
              <a:t>continuing </a:t>
            </a:r>
            <a:r>
              <a:rPr lang="en-US" dirty="0"/>
              <a:t>obligation under agreements with the </a:t>
            </a:r>
            <a:r>
              <a:rPr lang="en-US" dirty="0" smtClean="0"/>
              <a:t>Company</a:t>
            </a:r>
            <a:endParaRPr lang="en-US" dirty="0"/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dirty="0" smtClean="0"/>
              <a:t> Consider </a:t>
            </a:r>
            <a:r>
              <a:rPr lang="en-US" dirty="0"/>
              <a:t>letter to new </a:t>
            </a:r>
            <a:r>
              <a:rPr lang="en-US" dirty="0" smtClean="0"/>
              <a:t>employer </a:t>
            </a:r>
            <a:r>
              <a:rPr lang="en-US" dirty="0"/>
              <a:t>and employee with reminder of continuing </a:t>
            </a:r>
            <a:r>
              <a:rPr lang="en-US" dirty="0" smtClean="0"/>
              <a:t>obligations</a:t>
            </a:r>
            <a:endParaRPr lang="en-US" dirty="0"/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dirty="0" smtClean="0"/>
              <a:t> Consider </a:t>
            </a:r>
            <a:r>
              <a:rPr lang="en-US" dirty="0"/>
              <a:t>having departing employee’s emails preserved and electronic devices forensically </a:t>
            </a:r>
            <a:r>
              <a:rPr lang="en-US" dirty="0" smtClean="0"/>
              <a:t>imaged </a:t>
            </a:r>
            <a:r>
              <a:rPr lang="en-US" dirty="0"/>
              <a:t>as </a:t>
            </a:r>
            <a:r>
              <a:rPr lang="en-US" dirty="0" smtClean="0"/>
              <a:t>appropriate</a:t>
            </a:r>
            <a:endParaRPr lang="en-US" dirty="0"/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dirty="0" smtClean="0"/>
              <a:t> Consider </a:t>
            </a:r>
            <a:r>
              <a:rPr lang="en-US" dirty="0"/>
              <a:t>using an exit interview </a:t>
            </a:r>
            <a:r>
              <a:rPr lang="en-US" dirty="0" smtClean="0"/>
              <a:t>certification 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482DC-2269-4F26-9D2A-7E44B1A4CD85}" type="slidenum">
              <a:rPr lang="en-US" smtClean="0"/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3272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Practical Measures</a:t>
            </a:r>
            <a:br>
              <a:rPr lang="en-US" dirty="0"/>
            </a:br>
            <a:r>
              <a:rPr lang="en-US" dirty="0" smtClean="0"/>
              <a:t>Post-Termination Investigation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dirty="0" smtClean="0"/>
              <a:t> Interview </a:t>
            </a:r>
            <a:r>
              <a:rPr lang="en-US" dirty="0" smtClean="0"/>
              <a:t>employee’s co-workers; gauge whether employees are hearing about employee in the </a:t>
            </a:r>
            <a:r>
              <a:rPr lang="en-US" dirty="0" smtClean="0"/>
              <a:t>marketplace</a:t>
            </a:r>
            <a:endParaRPr lang="en-US" dirty="0" smtClean="0"/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dirty="0" smtClean="0"/>
              <a:t> Examine </a:t>
            </a:r>
            <a:r>
              <a:rPr lang="en-US" dirty="0" smtClean="0"/>
              <a:t>employee’s email </a:t>
            </a:r>
            <a:r>
              <a:rPr lang="en-US" dirty="0" smtClean="0"/>
              <a:t>activity</a:t>
            </a:r>
            <a:endParaRPr lang="en-US" dirty="0" smtClean="0"/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dirty="0" smtClean="0"/>
              <a:t> Conduct </a:t>
            </a:r>
            <a:r>
              <a:rPr lang="en-US" dirty="0" smtClean="0"/>
              <a:t>a forensic investigation of employee’s computer </a:t>
            </a:r>
            <a:r>
              <a:rPr lang="en-US" dirty="0" smtClean="0"/>
              <a:t>activities </a:t>
            </a:r>
            <a:endParaRPr lang="en-US" dirty="0" smtClean="0"/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dirty="0" smtClean="0"/>
              <a:t> Examine </a:t>
            </a:r>
            <a:r>
              <a:rPr lang="en-US" dirty="0" smtClean="0"/>
              <a:t>and analyze badge records and access </a:t>
            </a:r>
            <a:r>
              <a:rPr lang="en-US" dirty="0" smtClean="0"/>
              <a:t>logs</a:t>
            </a:r>
            <a:endParaRPr lang="en-US" dirty="0" smtClean="0"/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dirty="0" smtClean="0"/>
              <a:t> Examine </a:t>
            </a:r>
            <a:r>
              <a:rPr lang="en-US" dirty="0" smtClean="0"/>
              <a:t>phone </a:t>
            </a:r>
            <a:r>
              <a:rPr lang="en-US" dirty="0" smtClean="0"/>
              <a:t>records</a:t>
            </a:r>
            <a:endParaRPr lang="en-US" dirty="0" smtClean="0"/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dirty="0" smtClean="0"/>
              <a:t> Check </a:t>
            </a:r>
            <a:r>
              <a:rPr lang="en-US" dirty="0" smtClean="0"/>
              <a:t>employee’s social media accounts as </a:t>
            </a:r>
            <a:r>
              <a:rPr lang="en-US" dirty="0" smtClean="0"/>
              <a:t>appropriate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482DC-2269-4F26-9D2A-7E44B1A4CD85}" type="slidenum">
              <a:rPr lang="en-US" smtClean="0"/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4240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73480" y="1733550"/>
            <a:ext cx="10058400" cy="3735494"/>
          </a:xfrm>
        </p:spPr>
        <p:txBody>
          <a:bodyPr>
            <a:normAutofit/>
          </a:bodyPr>
          <a:lstStyle/>
          <a:p>
            <a:endParaRPr lang="en-US" dirty="0" smtClean="0"/>
          </a:p>
          <a:p>
            <a:r>
              <a:rPr lang="en-US" dirty="0" smtClean="0"/>
              <a:t>Prepared by </a:t>
            </a:r>
            <a:r>
              <a:rPr lang="en-US" dirty="0"/>
              <a:t>Andre </a:t>
            </a:r>
            <a:r>
              <a:rPr lang="en-US" dirty="0" smtClean="0"/>
              <a:t>Castaybert Esq.</a:t>
            </a:r>
          </a:p>
          <a:p>
            <a:pPr>
              <a:lnSpc>
                <a:spcPct val="100000"/>
              </a:lnSpc>
            </a:pPr>
            <a:endParaRPr lang="en-US" dirty="0"/>
          </a:p>
          <a:p>
            <a:pPr indent="0">
              <a:lnSpc>
                <a:spcPts val="1300"/>
              </a:lnSpc>
            </a:pPr>
            <a:r>
              <a:rPr lang="en-US" dirty="0" smtClean="0"/>
              <a:t>CASTAYBERT PLLC </a:t>
            </a:r>
          </a:p>
          <a:p>
            <a:pPr indent="0">
              <a:lnSpc>
                <a:spcPts val="1300"/>
              </a:lnSpc>
            </a:pPr>
            <a:r>
              <a:rPr lang="en-US" dirty="0" smtClean="0"/>
              <a:t>830 Third Avenue, 5</a:t>
            </a:r>
            <a:r>
              <a:rPr lang="en-US" baseline="30000" dirty="0" smtClean="0"/>
              <a:t>th</a:t>
            </a:r>
            <a:r>
              <a:rPr lang="en-US" dirty="0" smtClean="0"/>
              <a:t> floor</a:t>
            </a:r>
          </a:p>
          <a:p>
            <a:pPr indent="0">
              <a:lnSpc>
                <a:spcPts val="1300"/>
              </a:lnSpc>
            </a:pPr>
            <a:r>
              <a:rPr lang="en-US" dirty="0" smtClean="0"/>
              <a:t>New York, N.Y. 10022 </a:t>
            </a:r>
          </a:p>
          <a:p>
            <a:pPr indent="0">
              <a:lnSpc>
                <a:spcPts val="1300"/>
              </a:lnSpc>
            </a:pPr>
            <a:r>
              <a:rPr lang="en-US" dirty="0" smtClean="0">
                <a:hlinkClick r:id="rId2"/>
              </a:rPr>
              <a:t>WWW.accounsel.com</a:t>
            </a:r>
            <a:endParaRPr lang="en-US" dirty="0" smtClean="0"/>
          </a:p>
          <a:p>
            <a:pPr indent="0">
              <a:lnSpc>
                <a:spcPts val="1300"/>
              </a:lnSpc>
            </a:pPr>
            <a:r>
              <a:rPr lang="en-US" dirty="0" smtClean="0"/>
              <a:t>If you would like a copy of this presentation, please email Andre at:</a:t>
            </a:r>
          </a:p>
          <a:p>
            <a:pPr indent="0">
              <a:lnSpc>
                <a:spcPts val="1300"/>
              </a:lnSpc>
            </a:pPr>
            <a:r>
              <a:rPr lang="en-US" dirty="0" smtClean="0">
                <a:solidFill>
                  <a:schemeClr val="accent1"/>
                </a:solidFill>
                <a:hlinkClick r:id="rId3"/>
              </a:rPr>
              <a:t>acastaybert@ac-counsel.com</a:t>
            </a:r>
            <a:endParaRPr lang="en-US" dirty="0" smtClean="0">
              <a:solidFill>
                <a:schemeClr val="accent1"/>
              </a:solidFill>
            </a:endParaRPr>
          </a:p>
          <a:p>
            <a:pPr>
              <a:lnSpc>
                <a:spcPct val="120000"/>
              </a:lnSpc>
            </a:pPr>
            <a:endParaRPr lang="en-US" dirty="0"/>
          </a:p>
          <a:p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482DC-2269-4F26-9D2A-7E44B1A4CD85}" type="slidenum">
              <a:rPr lang="en-US" smtClean="0"/>
              <a:t>27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7005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2" descr="Mars M title with less white"/>
          <p:cNvSpPr>
            <a:spLocks noGrp="1" noChangeArrowheads="1"/>
          </p:cNvSpPr>
          <p:nvPr>
            <p:ph type="title"/>
          </p:nvPr>
        </p:nvSpPr>
        <p:spPr>
          <a:xfrm>
            <a:off x="609601" y="609600"/>
            <a:ext cx="11287124" cy="819150"/>
          </a:xfrm>
        </p:spPr>
        <p:txBody>
          <a:bodyPr/>
          <a:lstStyle/>
          <a:p>
            <a:r>
              <a:rPr lang="en-US" sz="2800" dirty="0"/>
              <a:t>What is the economic impact of trade secret theft to U.S. companies?</a:t>
            </a:r>
            <a:endParaRPr lang="en-US" sz="2800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609600" y="2048257"/>
            <a:ext cx="7620000" cy="4454525"/>
          </a:xfrm>
        </p:spPr>
        <p:txBody>
          <a:bodyPr>
            <a:normAutofit/>
          </a:bodyPr>
          <a:lstStyle/>
          <a:p>
            <a:pPr marL="0" indent="0">
              <a:spcBef>
                <a:spcPts val="1200"/>
              </a:spcBef>
              <a:spcAft>
                <a:spcPts val="1200"/>
              </a:spcAft>
              <a:buFont typeface="Wingdings 2" pitchFamily="18" charset="2"/>
              <a:buNone/>
            </a:pPr>
            <a:endParaRPr lang="en-US" sz="2000" dirty="0" smtClean="0"/>
          </a:p>
          <a:p>
            <a:pPr>
              <a:spcBef>
                <a:spcPts val="1200"/>
              </a:spcBef>
              <a:spcAft>
                <a:spcPts val="1200"/>
              </a:spcAft>
              <a:buFont typeface="Wingdings" pitchFamily="2" charset="2"/>
              <a:buChar char="§"/>
            </a:pPr>
            <a:r>
              <a:rPr lang="en-US" sz="2000" dirty="0" smtClean="0"/>
              <a:t> Trade </a:t>
            </a:r>
            <a:r>
              <a:rPr lang="en-US" sz="2000" dirty="0" smtClean="0"/>
              <a:t>secrets provide a competitive advantage </a:t>
            </a:r>
          </a:p>
          <a:p>
            <a:pPr>
              <a:spcBef>
                <a:spcPts val="1200"/>
              </a:spcBef>
              <a:spcAft>
                <a:spcPts val="1200"/>
              </a:spcAft>
              <a:buFont typeface="Wingdings" pitchFamily="2" charset="2"/>
              <a:buChar char="§"/>
            </a:pPr>
            <a:r>
              <a:rPr lang="en-US" sz="2000" dirty="0" smtClean="0"/>
              <a:t> For </a:t>
            </a:r>
            <a:r>
              <a:rPr lang="en-US" sz="2000" dirty="0" smtClean="0"/>
              <a:t>many companies, intangible assets, including trade secrets, are the most valuable assets they hold. </a:t>
            </a:r>
          </a:p>
          <a:p>
            <a:pPr>
              <a:spcBef>
                <a:spcPts val="1200"/>
              </a:spcBef>
              <a:spcAft>
                <a:spcPts val="1200"/>
              </a:spcAft>
              <a:buFont typeface="Wingdings" pitchFamily="2" charset="2"/>
              <a:buChar char="§"/>
            </a:pPr>
            <a:r>
              <a:rPr lang="en-GB" sz="2000" dirty="0" smtClean="0"/>
              <a:t> And </a:t>
            </a:r>
            <a:r>
              <a:rPr lang="en-GB" sz="2000" dirty="0"/>
              <a:t>some sources say the ratio has shifted from 80/20 tangible to intangible in 1975 to 20/80 in 2013</a:t>
            </a:r>
          </a:p>
          <a:p>
            <a:pPr marL="0" indent="0">
              <a:spcBef>
                <a:spcPts val="1200"/>
              </a:spcBef>
              <a:spcAft>
                <a:spcPts val="1200"/>
              </a:spcAft>
              <a:buFont typeface="Wingdings 2" pitchFamily="18" charset="2"/>
              <a:buNone/>
            </a:pPr>
            <a:endParaRPr lang="en-US" sz="2000" dirty="0" smtClean="0"/>
          </a:p>
          <a:p>
            <a:pPr marL="0" indent="0">
              <a:spcBef>
                <a:spcPts val="1200"/>
              </a:spcBef>
              <a:spcAft>
                <a:spcPts val="1200"/>
              </a:spcAft>
              <a:buFont typeface="Wingdings 2" pitchFamily="18" charset="2"/>
              <a:buNone/>
            </a:pPr>
            <a:endParaRPr lang="en-US" dirty="0" smtClean="0"/>
          </a:p>
          <a:p>
            <a:pPr marL="0" indent="0">
              <a:spcBef>
                <a:spcPts val="1200"/>
              </a:spcBef>
              <a:spcAft>
                <a:spcPts val="1200"/>
              </a:spcAft>
              <a:buFont typeface="Wingdings 2" pitchFamily="18" charset="2"/>
              <a:buNone/>
            </a:pPr>
            <a:endParaRPr lang="en-US" dirty="0" smtClean="0"/>
          </a:p>
          <a:p>
            <a:pPr marL="0" indent="0">
              <a:spcBef>
                <a:spcPts val="1200"/>
              </a:spcBef>
              <a:spcAft>
                <a:spcPts val="1200"/>
              </a:spcAft>
              <a:buFont typeface="Wingdings 2" pitchFamily="18" charset="2"/>
              <a:buNone/>
            </a:pPr>
            <a:endParaRPr lang="en-US" dirty="0" smtClean="0"/>
          </a:p>
          <a:p>
            <a:pPr marL="0" indent="0">
              <a:spcBef>
                <a:spcPts val="1200"/>
              </a:spcBef>
              <a:spcAft>
                <a:spcPts val="1200"/>
              </a:spcAft>
              <a:buFont typeface="Wingdings 2" pitchFamily="18" charset="2"/>
              <a:buNone/>
            </a:pPr>
            <a:endParaRPr lang="en-US" dirty="0" smtClean="0"/>
          </a:p>
        </p:txBody>
      </p:sp>
      <p:sp>
        <p:nvSpPr>
          <p:cNvPr id="8" name="Slide Number Placeholder 4"/>
          <p:cNvSpPr>
            <a:spLocks noGrp="1"/>
          </p:cNvSpPr>
          <p:nvPr>
            <p:ph type="sldNum" sz="quarter" idx="20"/>
          </p:nvPr>
        </p:nvSpPr>
        <p:spPr/>
        <p:txBody>
          <a:bodyPr/>
          <a:lstStyle/>
          <a:p>
            <a:pPr algn="r"/>
            <a:fld id="{F9369B30-9FFE-4FBE-AED4-2C88FB4401AA}" type="slidenum">
              <a:rPr lang="en-US" smtClean="0"/>
              <a:pPr algn="r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2328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713720" cy="1084997"/>
          </a:xfrm>
        </p:spPr>
        <p:txBody>
          <a:bodyPr>
            <a:normAutofit/>
          </a:bodyPr>
          <a:lstStyle/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What is the economic impact of trade secret theft to U.S. companies?</a:t>
            </a:r>
            <a:endParaRPr lang="en-US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845734"/>
            <a:ext cx="9484995" cy="4023360"/>
          </a:xfrm>
        </p:spPr>
        <p:txBody>
          <a:bodyPr>
            <a:normAutofit fontScale="25000" lnSpcReduction="20000"/>
          </a:bodyPr>
          <a:lstStyle/>
          <a:p>
            <a:pPr marL="0" indent="0" algn="ctr">
              <a:buNone/>
            </a:pPr>
            <a:endParaRPr lang="en-US" sz="3200" dirty="0" smtClean="0"/>
          </a:p>
          <a:p>
            <a:pPr>
              <a:buFont typeface="Wingdings" pitchFamily="2" charset="2"/>
              <a:buChar char="§"/>
            </a:pPr>
            <a:r>
              <a:rPr lang="en-US" sz="9600" dirty="0" smtClean="0"/>
              <a:t> Estimates </a:t>
            </a:r>
            <a:r>
              <a:rPr lang="en-US" sz="9600" dirty="0" smtClean="0"/>
              <a:t>of trade secret theft range from </a:t>
            </a:r>
            <a:r>
              <a:rPr lang="en-US" sz="9600" b="1" dirty="0" smtClean="0"/>
              <a:t>1-3% of the GDP </a:t>
            </a:r>
            <a:r>
              <a:rPr lang="en-US" sz="9600" dirty="0" smtClean="0"/>
              <a:t>of the United States and other advanced industrial economies</a:t>
            </a:r>
            <a:r>
              <a:rPr lang="en-US" sz="9600" dirty="0" smtClean="0"/>
              <a:t>*</a:t>
            </a:r>
          </a:p>
          <a:p>
            <a:pPr marL="0" indent="0">
              <a:buNone/>
            </a:pPr>
            <a:endParaRPr lang="en-US" sz="9600" dirty="0" smtClean="0"/>
          </a:p>
          <a:p>
            <a:pPr marL="0" indent="0">
              <a:buNone/>
            </a:pPr>
            <a:endParaRPr lang="en-US" sz="9600" dirty="0" smtClean="0"/>
          </a:p>
          <a:p>
            <a:pPr>
              <a:buFont typeface="Wingdings" pitchFamily="2" charset="2"/>
              <a:buChar char="§"/>
            </a:pPr>
            <a:r>
              <a:rPr lang="en-US" sz="9600" dirty="0" smtClean="0"/>
              <a:t> U.S</a:t>
            </a:r>
            <a:r>
              <a:rPr lang="en-US" sz="9600" dirty="0"/>
              <a:t>. Senators Coons and Hatch: Estimate </a:t>
            </a:r>
            <a:r>
              <a:rPr lang="en-US" sz="9600" b="1" dirty="0"/>
              <a:t>$160 to $480 billion </a:t>
            </a:r>
            <a:r>
              <a:rPr lang="en-US" sz="9600" dirty="0"/>
              <a:t>lost to trade secrets theft in U.S. each year</a:t>
            </a:r>
          </a:p>
          <a:p>
            <a:pPr>
              <a:buFont typeface="Wingdings" pitchFamily="2" charset="2"/>
              <a:buChar char="§"/>
            </a:pPr>
            <a:endParaRPr lang="en-US" sz="5100" dirty="0" smtClean="0"/>
          </a:p>
          <a:p>
            <a:pPr marL="0" indent="0">
              <a:buNone/>
            </a:pPr>
            <a:endParaRPr lang="en-US" sz="3600" dirty="0" smtClean="0"/>
          </a:p>
          <a:p>
            <a:pPr marL="0" indent="0">
              <a:buNone/>
            </a:pPr>
            <a:endParaRPr lang="en-US" sz="2600" dirty="0"/>
          </a:p>
          <a:p>
            <a:pPr marL="0" indent="0">
              <a:buNone/>
            </a:pPr>
            <a:endParaRPr lang="en-US" sz="2600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4000" dirty="0" smtClean="0"/>
              <a:t>*</a:t>
            </a:r>
            <a:r>
              <a:rPr lang="en-US" sz="4000" dirty="0" err="1" smtClean="0"/>
              <a:t>CREATe</a:t>
            </a:r>
            <a:r>
              <a:rPr lang="en-US" sz="4000" dirty="0" smtClean="0"/>
              <a:t> and PWC: “Economic Impact of Trade Secret Theft: A framework for companies to </a:t>
            </a:r>
            <a:r>
              <a:rPr lang="en-US" sz="4000" dirty="0" err="1" smtClean="0"/>
              <a:t>safegaurss</a:t>
            </a:r>
            <a:r>
              <a:rPr lang="en-US" sz="4000" dirty="0" smtClean="0"/>
              <a:t> trade secrets and mitigate potential threats</a:t>
            </a:r>
            <a:endParaRPr lang="en-US" sz="4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482DC-2269-4F26-9D2A-7E44B1A4CD85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3494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8705" y="266700"/>
            <a:ext cx="10058400" cy="1380272"/>
          </a:xfrm>
        </p:spPr>
        <p:txBody>
          <a:bodyPr>
            <a:normAutofit/>
          </a:bodyPr>
          <a:lstStyle/>
          <a:p>
            <a:r>
              <a:rPr lang="en-US" sz="4900" dirty="0" smtClean="0"/>
              <a:t>What is a Trade Secret?</a:t>
            </a:r>
            <a:br>
              <a:rPr lang="en-US" sz="4900" dirty="0" smtClean="0"/>
            </a:br>
            <a:r>
              <a:rPr lang="en-US" sz="2800" dirty="0" smtClean="0"/>
              <a:t>The </a:t>
            </a:r>
            <a:r>
              <a:rPr lang="en-US" sz="2800" dirty="0" smtClean="0"/>
              <a:t>UTSA Definition of Trade Secret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4905" y="1845734"/>
            <a:ext cx="10058400" cy="402336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dirty="0" smtClean="0"/>
              <a:t> The </a:t>
            </a:r>
            <a:r>
              <a:rPr lang="en-US" dirty="0"/>
              <a:t>Uniform Trade Secret Act </a:t>
            </a:r>
            <a:r>
              <a:rPr lang="en-US" dirty="0" smtClean="0"/>
              <a:t>enacted </a:t>
            </a:r>
            <a:r>
              <a:rPr lang="en-US" dirty="0"/>
              <a:t>by </a:t>
            </a:r>
            <a:r>
              <a:rPr lang="en-US" dirty="0" smtClean="0"/>
              <a:t>all </a:t>
            </a:r>
            <a:r>
              <a:rPr lang="en-US" dirty="0"/>
              <a:t>states and </a:t>
            </a:r>
            <a:r>
              <a:rPr lang="en-US" dirty="0" smtClean="0"/>
              <a:t>DC, </a:t>
            </a:r>
            <a:r>
              <a:rPr lang="en-US" dirty="0" smtClean="0"/>
              <a:t>except </a:t>
            </a:r>
            <a:r>
              <a:rPr lang="en-US" dirty="0"/>
              <a:t>New York and </a:t>
            </a:r>
            <a:r>
              <a:rPr lang="en-US" dirty="0" smtClean="0"/>
              <a:t>Massachusetts, </a:t>
            </a:r>
            <a:r>
              <a:rPr lang="en-US" dirty="0"/>
              <a:t>defines a trade secret as:</a:t>
            </a:r>
          </a:p>
          <a:p>
            <a:pPr lvl="1">
              <a:lnSpc>
                <a:spcPct val="150000"/>
              </a:lnSpc>
              <a:buFont typeface="Wingdings" pitchFamily="2" charset="2"/>
              <a:buChar char="§"/>
            </a:pPr>
            <a:r>
              <a:rPr lang="en-US" sz="2000" b="1" dirty="0"/>
              <a:t>information</a:t>
            </a:r>
            <a:r>
              <a:rPr lang="en-US" sz="2000" dirty="0"/>
              <a:t>, including a formula, pattern, compilation, program, device, method, technique, or </a:t>
            </a:r>
            <a:r>
              <a:rPr lang="en-US" sz="2000" dirty="0" smtClean="0"/>
              <a:t>process</a:t>
            </a:r>
            <a:endParaRPr lang="en-US" sz="2000" dirty="0"/>
          </a:p>
          <a:p>
            <a:pPr lvl="1">
              <a:lnSpc>
                <a:spcPct val="150000"/>
              </a:lnSpc>
              <a:buFont typeface="Wingdings" pitchFamily="2" charset="2"/>
              <a:buChar char="§"/>
            </a:pPr>
            <a:r>
              <a:rPr lang="en-US" sz="2000" dirty="0"/>
              <a:t>that derives independent economic value, actual or potential, from not being generally known </a:t>
            </a:r>
            <a:r>
              <a:rPr lang="en-US" sz="2000" dirty="0" smtClean="0"/>
              <a:t>to, </a:t>
            </a:r>
            <a:r>
              <a:rPr lang="en-US" sz="2000" dirty="0"/>
              <a:t>or readily ascertainable </a:t>
            </a:r>
            <a:r>
              <a:rPr lang="en-US" sz="2000" dirty="0" smtClean="0"/>
              <a:t>through appropriate means, </a:t>
            </a:r>
            <a:r>
              <a:rPr lang="en-US" sz="2000" dirty="0"/>
              <a:t>by other persons who might obtain economic value from its disclosure or use; </a:t>
            </a:r>
            <a:r>
              <a:rPr lang="en-US" sz="2000" dirty="0" smtClean="0"/>
              <a:t>and</a:t>
            </a:r>
            <a:endParaRPr lang="en-US" sz="2000" dirty="0"/>
          </a:p>
          <a:p>
            <a:pPr lvl="1">
              <a:lnSpc>
                <a:spcPct val="150000"/>
              </a:lnSpc>
              <a:buFont typeface="Wingdings" pitchFamily="2" charset="2"/>
              <a:buChar char="§"/>
            </a:pPr>
            <a:r>
              <a:rPr lang="en-US" sz="2000" dirty="0" smtClean="0"/>
              <a:t>is </a:t>
            </a:r>
            <a:r>
              <a:rPr lang="en-US" sz="2000" dirty="0"/>
              <a:t>the </a:t>
            </a:r>
            <a:r>
              <a:rPr lang="en-US" sz="2000" b="1" dirty="0"/>
              <a:t>subject of efforts that are reasonable under the circumstances to maintain its secrecy</a:t>
            </a:r>
            <a:r>
              <a:rPr lang="en-US" sz="2000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482DC-2269-4F26-9D2A-7E44B1A4CD85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0161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62378634"/>
              </p:ext>
            </p:extLst>
          </p:nvPr>
        </p:nvGraphicFramePr>
        <p:xfrm>
          <a:off x="719403" y="1628802"/>
          <a:ext cx="11233248" cy="446449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860367" y="6520260"/>
            <a:ext cx="2844800" cy="365125"/>
          </a:xfrm>
          <a:prstGeom prst="rect">
            <a:avLst/>
          </a:prstGeom>
        </p:spPr>
        <p:txBody>
          <a:bodyPr/>
          <a:lstStyle/>
          <a:p>
            <a:fld id="{F9369B30-9FFE-4FBE-AED4-2C88FB4401AA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27649" name="Title 1" descr="Mars M title with less white"/>
          <p:cNvSpPr>
            <a:spLocks noGrp="1"/>
          </p:cNvSpPr>
          <p:nvPr>
            <p:ph type="title"/>
          </p:nvPr>
        </p:nvSpPr>
        <p:spPr>
          <a:xfrm>
            <a:off x="623551" y="533401"/>
            <a:ext cx="10562167" cy="515937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Examples of Trade Secret Information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6456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609601" y="2028826"/>
            <a:ext cx="8429624" cy="4808394"/>
          </a:xfrm>
        </p:spPr>
        <p:txBody>
          <a:bodyPr>
            <a:normAutofit/>
          </a:bodyPr>
          <a:lstStyle/>
          <a:p>
            <a:pPr marL="0" indent="0">
              <a:buFont typeface="Wingdings 2" pitchFamily="18" charset="2"/>
              <a:buNone/>
              <a:defRPr/>
            </a:pPr>
            <a:r>
              <a:rPr lang="en-US" sz="1800" dirty="0" smtClean="0">
                <a:latin typeface="+mn-lt"/>
                <a:cs typeface="Arial" charset="0"/>
              </a:rPr>
              <a:t>Most losses do not occur by theft. In fact, most losses occur through simple carelessness. The most common mistakes that contribute to loss of trade secrets</a:t>
            </a:r>
            <a:r>
              <a:rPr lang="en-US" sz="1800" dirty="0" smtClean="0">
                <a:latin typeface="+mn-lt"/>
                <a:ea typeface="Calibri" pitchFamily="-106" charset="0"/>
                <a:cs typeface="Calibri" pitchFamily="-106" charset="0"/>
              </a:rPr>
              <a:t> include:</a:t>
            </a:r>
          </a:p>
          <a:p>
            <a:pPr marL="228600" indent="-228600">
              <a:buSzPct val="100000"/>
              <a:buFont typeface="Wingdings" pitchFamily="2" charset="2"/>
              <a:buChar char="§"/>
              <a:defRPr/>
            </a:pPr>
            <a:r>
              <a:rPr lang="en-US" sz="1800" dirty="0" smtClean="0">
                <a:latin typeface="+mn-lt"/>
                <a:ea typeface="Calibri" pitchFamily="-106" charset="0"/>
                <a:cs typeface="Calibri" pitchFamily="-106" charset="0"/>
              </a:rPr>
              <a:t>Failure to incorporate or emphasize trade secret protection in the hiring </a:t>
            </a:r>
            <a:r>
              <a:rPr lang="en-US" sz="1800" dirty="0" smtClean="0">
                <a:latin typeface="+mn-lt"/>
                <a:ea typeface="Calibri" pitchFamily="-106" charset="0"/>
                <a:cs typeface="Calibri" pitchFamily="-106" charset="0"/>
              </a:rPr>
              <a:t>process</a:t>
            </a:r>
            <a:endParaRPr lang="en-US" sz="1800" dirty="0" smtClean="0">
              <a:latin typeface="+mn-lt"/>
              <a:ea typeface="Calibri" pitchFamily="-106" charset="0"/>
              <a:cs typeface="Calibri" pitchFamily="-106" charset="0"/>
            </a:endParaRPr>
          </a:p>
          <a:p>
            <a:pPr marL="228600" indent="-228600">
              <a:buSzPct val="100000"/>
              <a:buFont typeface="Wingdings" pitchFamily="2" charset="2"/>
              <a:buChar char="§"/>
              <a:defRPr/>
            </a:pPr>
            <a:r>
              <a:rPr lang="en-US" sz="1800" dirty="0">
                <a:latin typeface="+mn-lt"/>
                <a:ea typeface="Calibri" pitchFamily="-106" charset="0"/>
                <a:cs typeface="Calibri" pitchFamily="-106" charset="0"/>
              </a:rPr>
              <a:t>Failure to limit distribution of sensitive information on a “need to know” </a:t>
            </a:r>
            <a:r>
              <a:rPr lang="en-US" sz="1800" dirty="0" smtClean="0">
                <a:latin typeface="+mn-lt"/>
                <a:ea typeface="Calibri" pitchFamily="-106" charset="0"/>
                <a:cs typeface="Calibri" pitchFamily="-106" charset="0"/>
              </a:rPr>
              <a:t>basis</a:t>
            </a:r>
            <a:endParaRPr lang="en-US" sz="1800" dirty="0">
              <a:latin typeface="+mn-lt"/>
              <a:ea typeface="Calibri" pitchFamily="-106" charset="0"/>
              <a:cs typeface="Calibri" pitchFamily="-106" charset="0"/>
            </a:endParaRPr>
          </a:p>
          <a:p>
            <a:pPr marL="228600" indent="-228600">
              <a:buSzPct val="100000"/>
              <a:buFont typeface="Wingdings" pitchFamily="2" charset="2"/>
              <a:buChar char="§"/>
              <a:defRPr/>
            </a:pPr>
            <a:r>
              <a:rPr lang="en-US" sz="1800" dirty="0">
                <a:latin typeface="+mn-lt"/>
                <a:ea typeface="Calibri" pitchFamily="-106" charset="0"/>
                <a:cs typeface="Calibri" pitchFamily="-106" charset="0"/>
              </a:rPr>
              <a:t>Failure to follow existing policies and </a:t>
            </a:r>
            <a:r>
              <a:rPr lang="en-US" sz="1800" dirty="0" smtClean="0">
                <a:latin typeface="+mn-lt"/>
                <a:ea typeface="Calibri" pitchFamily="-106" charset="0"/>
                <a:cs typeface="Calibri" pitchFamily="-106" charset="0"/>
              </a:rPr>
              <a:t>procedures</a:t>
            </a:r>
            <a:endParaRPr lang="en-US" sz="1800" dirty="0">
              <a:latin typeface="+mn-lt"/>
              <a:ea typeface="Calibri" pitchFamily="-106" charset="0"/>
              <a:cs typeface="Calibri" pitchFamily="-106" charset="0"/>
            </a:endParaRPr>
          </a:p>
          <a:p>
            <a:pPr marL="228600" indent="-228600">
              <a:buSzPct val="100000"/>
              <a:buFont typeface="Wingdings" pitchFamily="2" charset="2"/>
              <a:buChar char="§"/>
              <a:defRPr/>
            </a:pPr>
            <a:r>
              <a:rPr lang="en-US" sz="1800" dirty="0">
                <a:latin typeface="+mn-lt"/>
                <a:ea typeface="Calibri" pitchFamily="-106" charset="0"/>
                <a:cs typeface="Calibri" pitchFamily="-106" charset="0"/>
              </a:rPr>
              <a:t>Lack of communication with </a:t>
            </a:r>
            <a:r>
              <a:rPr lang="en-US" sz="1800" dirty="0" smtClean="0">
                <a:latin typeface="+mn-lt"/>
                <a:ea typeface="Calibri" pitchFamily="-106" charset="0"/>
                <a:cs typeface="Calibri" pitchFamily="-106" charset="0"/>
              </a:rPr>
              <a:t>employees </a:t>
            </a:r>
            <a:r>
              <a:rPr lang="en-US" sz="1800" dirty="0">
                <a:latin typeface="+mn-lt"/>
                <a:ea typeface="Calibri" pitchFamily="-106" charset="0"/>
                <a:cs typeface="Calibri" pitchFamily="-106" charset="0"/>
              </a:rPr>
              <a:t>regarding the importance of trade secret </a:t>
            </a:r>
            <a:r>
              <a:rPr lang="en-US" sz="1800" dirty="0" smtClean="0">
                <a:latin typeface="+mn-lt"/>
                <a:ea typeface="Calibri" pitchFamily="-106" charset="0"/>
                <a:cs typeface="Calibri" pitchFamily="-106" charset="0"/>
              </a:rPr>
              <a:t>protection</a:t>
            </a:r>
            <a:endParaRPr lang="en-US" sz="1800" dirty="0">
              <a:latin typeface="+mn-lt"/>
              <a:ea typeface="Calibri" pitchFamily="-106" charset="0"/>
              <a:cs typeface="Calibri" pitchFamily="-106" charset="0"/>
            </a:endParaRPr>
          </a:p>
          <a:p>
            <a:pPr marL="228600" indent="-228600">
              <a:buSzPct val="100000"/>
              <a:buFont typeface="Wingdings" pitchFamily="2" charset="2"/>
              <a:buChar char="§"/>
              <a:defRPr/>
            </a:pPr>
            <a:r>
              <a:rPr lang="en-US" sz="1800" dirty="0">
                <a:latin typeface="+mn-lt"/>
                <a:ea typeface="Calibri" pitchFamily="-106" charset="0"/>
                <a:cs typeface="Calibri" pitchFamily="-106" charset="0"/>
              </a:rPr>
              <a:t>Failure to perform exit interviews and remind </a:t>
            </a:r>
            <a:r>
              <a:rPr lang="en-US" sz="1800" dirty="0" smtClean="0">
                <a:latin typeface="+mn-lt"/>
                <a:ea typeface="Calibri" pitchFamily="-106" charset="0"/>
                <a:cs typeface="Calibri" pitchFamily="-106" charset="0"/>
              </a:rPr>
              <a:t>departing Employees </a:t>
            </a:r>
            <a:r>
              <a:rPr lang="en-US" sz="1800" dirty="0">
                <a:latin typeface="+mn-lt"/>
                <a:ea typeface="Calibri" pitchFamily="-106" charset="0"/>
                <a:cs typeface="Calibri" pitchFamily="-106" charset="0"/>
              </a:rPr>
              <a:t>of their confidentiality </a:t>
            </a:r>
            <a:r>
              <a:rPr lang="en-US" sz="1800" dirty="0" smtClean="0">
                <a:latin typeface="+mn-lt"/>
                <a:ea typeface="Calibri" pitchFamily="-106" charset="0"/>
                <a:cs typeface="Calibri" pitchFamily="-106" charset="0"/>
              </a:rPr>
              <a:t>obligations</a:t>
            </a:r>
            <a:endParaRPr lang="en-US" sz="1800" dirty="0">
              <a:latin typeface="+mn-lt"/>
              <a:ea typeface="Calibri" pitchFamily="-106" charset="0"/>
              <a:cs typeface="Calibri" pitchFamily="-106" charset="0"/>
            </a:endParaRPr>
          </a:p>
        </p:txBody>
      </p:sp>
      <p:sp>
        <p:nvSpPr>
          <p:cNvPr id="9" name="Slide Number Placeholder 4"/>
          <p:cNvSpPr>
            <a:spLocks noGrp="1"/>
          </p:cNvSpPr>
          <p:nvPr>
            <p:ph type="sldNum" sz="quarter" idx="20"/>
          </p:nvPr>
        </p:nvSpPr>
        <p:spPr/>
        <p:txBody>
          <a:bodyPr/>
          <a:lstStyle/>
          <a:p>
            <a:pPr algn="r"/>
            <a:fld id="{F9369B30-9FFE-4FBE-AED4-2C88FB4401AA}" type="slidenum">
              <a:rPr lang="en-US" smtClean="0"/>
              <a:pPr algn="r"/>
              <a:t>7</a:t>
            </a:fld>
            <a:endParaRPr lang="en-US" dirty="0"/>
          </a:p>
        </p:txBody>
      </p:sp>
      <p:sp>
        <p:nvSpPr>
          <p:cNvPr id="10" name="Content Placeholder 6"/>
          <p:cNvSpPr>
            <a:spLocks noGrp="1"/>
          </p:cNvSpPr>
          <p:nvPr>
            <p:ph type="title"/>
          </p:nvPr>
        </p:nvSpPr>
        <p:spPr>
          <a:xfrm>
            <a:off x="609600" y="416468"/>
            <a:ext cx="10972800" cy="620170"/>
          </a:xfrm>
        </p:spPr>
        <p:txBody>
          <a:bodyPr wrap="square">
            <a:spAutoFit/>
          </a:bodyPr>
          <a:lstStyle/>
          <a:p>
            <a:pPr>
              <a:defRPr/>
            </a:pPr>
            <a:r>
              <a:rPr sz="4000" dirty="0">
                <a:latin typeface="+mj-lt"/>
              </a:rPr>
              <a:t>How </a:t>
            </a:r>
            <a:r>
              <a:rPr sz="4000" dirty="0" smtClean="0">
                <a:latin typeface="+mj-lt"/>
              </a:rPr>
              <a:t>Are Trade Secret Rights Lost?</a:t>
            </a:r>
            <a:endParaRPr sz="4000" dirty="0">
              <a:latin typeface="+mj-lt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505326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09600" y="209551"/>
            <a:ext cx="11094720" cy="1400174"/>
          </a:xfrm>
        </p:spPr>
        <p:txBody>
          <a:bodyPr/>
          <a:lstStyle/>
          <a:p>
            <a:r>
              <a:rPr lang="en-US" sz="4000" dirty="0" smtClean="0">
                <a:latin typeface="+mj-lt"/>
              </a:rPr>
              <a:t>Framework for Companies to Safeguard Trade Secrets and Mitigate Potential Threats</a:t>
            </a:r>
            <a:endParaRPr lang="en-US" sz="4000" dirty="0">
              <a:latin typeface="+mj-lt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4972049" y="2038732"/>
            <a:ext cx="4179189" cy="4454525"/>
          </a:xfrm>
        </p:spPr>
        <p:txBody>
          <a:bodyPr/>
          <a:lstStyle/>
          <a:p>
            <a:endParaRPr lang="en-US" sz="3200" dirty="0" smtClean="0"/>
          </a:p>
          <a:p>
            <a:r>
              <a:rPr lang="en-US" sz="3200" b="1" dirty="0" smtClean="0"/>
              <a:t>I</a:t>
            </a:r>
            <a:r>
              <a:rPr lang="en-US" sz="2400" dirty="0" smtClean="0"/>
              <a:t>dentify</a:t>
            </a:r>
          </a:p>
          <a:p>
            <a:r>
              <a:rPr lang="en-US" sz="3200" b="1" dirty="0" smtClean="0"/>
              <a:t>D</a:t>
            </a:r>
            <a:r>
              <a:rPr lang="en-US" sz="2400" dirty="0" smtClean="0"/>
              <a:t>ocument</a:t>
            </a:r>
          </a:p>
          <a:p>
            <a:r>
              <a:rPr lang="en-US" sz="3200" dirty="0" smtClean="0"/>
              <a:t>E</a:t>
            </a:r>
            <a:r>
              <a:rPr lang="en-US" sz="2400" dirty="0" smtClean="0"/>
              <a:t>ducate</a:t>
            </a:r>
          </a:p>
          <a:p>
            <a:r>
              <a:rPr lang="en-US" sz="3200" b="1" dirty="0" smtClean="0"/>
              <a:t>A</a:t>
            </a:r>
            <a:r>
              <a:rPr lang="en-US" sz="2400" dirty="0" smtClean="0"/>
              <a:t>ssess</a:t>
            </a:r>
          </a:p>
          <a:p>
            <a:r>
              <a:rPr lang="en-US" sz="3200" b="1" dirty="0" smtClean="0"/>
              <a:t>S</a:t>
            </a:r>
            <a:r>
              <a:rPr lang="en-US" sz="2400" dirty="0" smtClean="0"/>
              <a:t>ecure</a:t>
            </a:r>
          </a:p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F9369B30-9FFE-4FBE-AED4-2C88FB4401AA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8771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Identify Trade Secrets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79" y="1845734"/>
            <a:ext cx="10723246" cy="4023360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itchFamily="2" charset="2"/>
              <a:buChar char="§"/>
            </a:pPr>
            <a:r>
              <a:rPr lang="en-US" dirty="0" smtClean="0"/>
              <a:t> Identify, locate, and inventory those trade secrets whose theft would cause the most harm 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 Build a cross-functional team of key stakeholders to define the company’s trade secrets 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smtClean="0"/>
              <a:t>Compliance and legal counsel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smtClean="0"/>
              <a:t>Chief information security officer/ IT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smtClean="0"/>
              <a:t>Business unit leaders and corporate function leaders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smtClean="0"/>
              <a:t>Human Resources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 Categories of trade secrets 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smtClean="0"/>
              <a:t>Product information: new hardware designs; updates of existing products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smtClean="0"/>
              <a:t>Research &amp; Development: basic or applied research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smtClean="0"/>
              <a:t>Critical and unique business processes: inventory/distribution; manufacturing processes; business models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smtClean="0"/>
              <a:t>Sensitive business information: M&amp;A plans; market research; customer lists; info on key suppliers; corporate strategy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smtClean="0"/>
              <a:t>IT systems and applications: system architecture designs; source code; algorithms 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482DC-2269-4F26-9D2A-7E44B1A4CD85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9270723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GUID" val="97a428c3-db26-4982-b8c5-bce9ad29862f"/>
  <p:tag name="ARTICULATE_TITLE_TAG" val="How IP Rights Are Lost"/>
  <p:tag name="ARTICULATE_SLIDE_PAUSE" val="1"/>
  <p:tag name="ARTICULATE_NAV_LEVEL" val="2"/>
  <p:tag name="ARTICULATE_PLAYLIST_ID" val="-1"/>
  <p:tag name="ARTICULATE_LOCK_SLIDE" val="0"/>
  <p:tag name="ARTICULATE_SLIDE_NAV" val="47"/>
</p:tagLst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344068"/>
      </a:dk2>
      <a:lt2>
        <a:srgbClr val="D9E0E6"/>
      </a:lt2>
      <a:accent1>
        <a:srgbClr val="1CADE4"/>
      </a:accent1>
      <a:accent2>
        <a:srgbClr val="2683C6"/>
      </a:accent2>
      <a:accent3>
        <a:srgbClr val="28C4CC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Retrospect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Retrospect" id="{5F128B03-DCCA-4EEB-AB3B-CF2899314A46}" vid="{9CC26709-368C-4D72-9060-94E5B3FF3CD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940</TotalTime>
  <Words>1738</Words>
  <Application>Microsoft Office PowerPoint</Application>
  <PresentationFormat>Custom</PresentationFormat>
  <Paragraphs>265</Paragraphs>
  <Slides>27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28" baseType="lpstr">
      <vt:lpstr>Retrospect</vt:lpstr>
      <vt:lpstr> Preserving Competitive Edge  Workplace Tools for Preserving and Protecting Trade Secrets February 9, 2015</vt:lpstr>
      <vt:lpstr>What is the economic impact of trade secret theft to U.S. companies?</vt:lpstr>
      <vt:lpstr>What is the economic impact of trade secret theft to U.S. companies?</vt:lpstr>
      <vt:lpstr>What is the economic impact of trade secret theft to U.S. companies?</vt:lpstr>
      <vt:lpstr>What is a Trade Secret? The UTSA Definition of Trade Secret</vt:lpstr>
      <vt:lpstr>Examples of Trade Secret Information</vt:lpstr>
      <vt:lpstr>How Are Trade Secret Rights Lost?</vt:lpstr>
      <vt:lpstr>Framework for Companies to Safeguard Trade Secrets and Mitigate Potential Threats</vt:lpstr>
      <vt:lpstr>Identify Trade Secrets</vt:lpstr>
      <vt:lpstr>Questions to Ask</vt:lpstr>
      <vt:lpstr>Identify and Assess Threats and Vulnerabilities</vt:lpstr>
      <vt:lpstr>Potential Threat Actors</vt:lpstr>
      <vt:lpstr>Potential Threat Actors</vt:lpstr>
      <vt:lpstr>Potential Threat Actors</vt:lpstr>
      <vt:lpstr>Potential Threat Actors</vt:lpstr>
      <vt:lpstr>Identify Threat and Vulnerabilities</vt:lpstr>
      <vt:lpstr>Identify and Rank the Threat</vt:lpstr>
      <vt:lpstr>Document trade secrets and efforts to preserve them</vt:lpstr>
      <vt:lpstr>Educate</vt:lpstr>
      <vt:lpstr>Protecting Trade Secrets</vt:lpstr>
      <vt:lpstr>Protecting Trade Secrets</vt:lpstr>
      <vt:lpstr>Protecting Trade Secrets</vt:lpstr>
      <vt:lpstr>Practical Measures: BYOD Policies </vt:lpstr>
      <vt:lpstr>Practical Measures Exit Interviews</vt:lpstr>
      <vt:lpstr>Practical Measures Exit Interviews</vt:lpstr>
      <vt:lpstr>Practical Measures Post-Termination Investigation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Trade Secrets Law 2014</dc:title>
  <dc:creator>Robert Axelrod</dc:creator>
  <cp:lastModifiedBy>Claudia</cp:lastModifiedBy>
  <cp:revision>59</cp:revision>
  <cp:lastPrinted>2015-02-09T06:05:35Z</cp:lastPrinted>
  <dcterms:created xsi:type="dcterms:W3CDTF">2014-10-23T14:48:52Z</dcterms:created>
  <dcterms:modified xsi:type="dcterms:W3CDTF">2015-02-09T07:00:59Z</dcterms:modified>
</cp:coreProperties>
</file>